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6"/>
  </p:sldMasterIdLst>
  <p:notesMasterIdLst>
    <p:notesMasterId r:id="rId30"/>
  </p:notesMasterIdLst>
  <p:handoutMasterIdLst>
    <p:handoutMasterId r:id="rId31"/>
  </p:handoutMasterIdLst>
  <p:sldIdLst>
    <p:sldId id="274" r:id="rId7"/>
    <p:sldId id="275" r:id="rId8"/>
    <p:sldId id="276" r:id="rId9"/>
    <p:sldId id="277" r:id="rId10"/>
    <p:sldId id="278" r:id="rId11"/>
    <p:sldId id="280" r:id="rId12"/>
    <p:sldId id="281" r:id="rId13"/>
    <p:sldId id="282" r:id="rId14"/>
    <p:sldId id="283" r:id="rId15"/>
    <p:sldId id="284" r:id="rId16"/>
    <p:sldId id="285" r:id="rId17"/>
    <p:sldId id="286" r:id="rId18"/>
    <p:sldId id="287" r:id="rId19"/>
    <p:sldId id="288" r:id="rId20"/>
    <p:sldId id="289" r:id="rId21"/>
    <p:sldId id="290" r:id="rId22"/>
    <p:sldId id="291" r:id="rId23"/>
    <p:sldId id="292" r:id="rId24"/>
    <p:sldId id="293" r:id="rId25"/>
    <p:sldId id="294" r:id="rId26"/>
    <p:sldId id="295" r:id="rId27"/>
    <p:sldId id="296" r:id="rId28"/>
    <p:sldId id="297" r:id="rId29"/>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521415D9-36F7-43E2-AB2F-B90AF26B5E84}">
      <p14:sectionLst xmlns:p14="http://schemas.microsoft.com/office/powerpoint/2010/main">
        <p14:section name="Introduction slides" id="{73C69594-0ADE-4BE2-8ADD-1BD08A5CD6F4}">
          <p14:sldIdLst>
            <p14:sldId id="274"/>
            <p14:sldId id="275"/>
            <p14:sldId id="276"/>
            <p14:sldId id="277"/>
            <p14:sldId id="278"/>
            <p14:sldId id="280"/>
            <p14:sldId id="281"/>
            <p14:sldId id="282"/>
            <p14:sldId id="283"/>
            <p14:sldId id="284"/>
            <p14:sldId id="285"/>
            <p14:sldId id="286"/>
            <p14:sldId id="287"/>
            <p14:sldId id="288"/>
            <p14:sldId id="289"/>
            <p14:sldId id="290"/>
            <p14:sldId id="291"/>
            <p14:sldId id="292"/>
            <p14:sldId id="293"/>
            <p14:sldId id="294"/>
            <p14:sldId id="295"/>
            <p14:sldId id="296"/>
            <p14:sldId id="29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86"/>
    <p:restoredTop sz="94636"/>
  </p:normalViewPr>
  <p:slideViewPr>
    <p:cSldViewPr snapToGrid="0" snapToObjects="1">
      <p:cViewPr varScale="1">
        <p:scale>
          <a:sx n="96" d="100"/>
          <a:sy n="96" d="100"/>
        </p:scale>
        <p:origin x="108" y="132"/>
      </p:cViewPr>
      <p:guideLst/>
    </p:cSldViewPr>
  </p:slideViewPr>
  <p:notesTextViewPr>
    <p:cViewPr>
      <p:scale>
        <a:sx n="1" d="1"/>
        <a:sy n="1" d="1"/>
      </p:scale>
      <p:origin x="0" y="0"/>
    </p:cViewPr>
  </p:notesTextViewPr>
  <p:notesViewPr>
    <p:cSldViewPr snapToGrid="0" snapToObjects="1">
      <p:cViewPr varScale="1">
        <p:scale>
          <a:sx n="132" d="100"/>
          <a:sy n="132" d="100"/>
        </p:scale>
        <p:origin x="4832" y="1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presProps" Target="presProp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D897D883-E832-2346-B587-08DF6348E263}" type="datetimeFigureOut">
              <a:rPr lang="en-US"/>
              <a:pPr>
                <a:defRPr/>
              </a:pPr>
              <a:t>6/19/2017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23671D5D-06CF-5645-A757-A4BD242A259B}"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E78641AB-8896-2D4C-9DF8-5173B215ED2A}" type="datetimeFigureOut">
              <a:rPr lang="en-US"/>
              <a:pPr>
                <a:defRPr/>
              </a:pPr>
              <a:t>6/19/2017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AF10E134-862A-8E4B-A266-49476BE2FDF7}"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a:t>
            </a:r>
            <a:r>
              <a:rPr lang="en-US" baseline="0" dirty="0"/>
              <a:t> text prompts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6/19/2017 9:00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894163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6/19/2017 9:00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227786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a:t>
            </a:r>
          </a:p>
          <a:p>
            <a:pPr marL="171450" indent="-171450">
              <a:buFontTx/>
              <a:buChar char="-"/>
            </a:pPr>
            <a:r>
              <a:rPr lang="en-US" dirty="0"/>
              <a:t>Choice</a:t>
            </a:r>
          </a:p>
          <a:p>
            <a:pPr marL="171450" indent="-171450">
              <a:buFontTx/>
              <a:buChar char="-"/>
            </a:pPr>
            <a:r>
              <a:rPr lang="en-US" dirty="0"/>
              <a:t>Confirm</a:t>
            </a:r>
          </a:p>
          <a:p>
            <a:pPr marL="171450" indent="-171450">
              <a:buFontTx/>
              <a:buChar char="-"/>
            </a:pPr>
            <a:r>
              <a:rPr lang="en-US" dirty="0"/>
              <a:t>Buttons in cards</a:t>
            </a:r>
          </a:p>
          <a:p>
            <a:pPr marL="0" indent="0">
              <a:buFontTx/>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6/19/2017 9:00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686920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a:t>
            </a:r>
          </a:p>
          <a:p>
            <a:pPr marL="171450" indent="-171450">
              <a:buFontTx/>
              <a:buChar char="-"/>
            </a:pPr>
            <a:r>
              <a:rPr lang="en-US" baseline="0" dirty="0" err="1"/>
              <a:t>Scorables</a:t>
            </a:r>
            <a:endParaRPr lang="en-US" baseline="0" dirty="0"/>
          </a:p>
          <a:p>
            <a:pPr marL="171450" indent="-171450">
              <a:buFontTx/>
              <a:buChar char="-"/>
            </a:pPr>
            <a:r>
              <a:rPr lang="en-US" baseline="0" dirty="0" err="1"/>
              <a:t>triggerAction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6/19/2017 9:00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709388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6/19/2017 9:00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4358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6/19/2017 9:00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987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a:t>
            </a:r>
          </a:p>
          <a:p>
            <a:pPr marL="171450" indent="-171450">
              <a:buFontTx/>
              <a:buChar char="-"/>
            </a:pPr>
            <a:r>
              <a:rPr lang="en-US" dirty="0"/>
              <a:t>adaptivecards.io</a:t>
            </a:r>
          </a:p>
          <a:p>
            <a:pPr marL="171450" indent="-171450">
              <a:buFontTx/>
              <a:buChar char="-"/>
            </a:pPr>
            <a:r>
              <a:rPr lang="en-US" dirty="0"/>
              <a:t>Code</a:t>
            </a:r>
            <a:r>
              <a:rPr lang="en-US" baseline="0" dirty="0"/>
              <a:t> to create adaptive cards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6/19/2017 9:00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5482003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customXml" Target="../../customXml/item3.xml"/><Relationship Id="rId7" Type="http://schemas.openxmlformats.org/officeDocument/2006/relationships/image" Target="../media/image11.png"/><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Master" Target="../slideMasters/slideMaster1.xml"/><Relationship Id="rId5" Type="http://schemas.openxmlformats.org/officeDocument/2006/relationships/customXml" Target="../../customXml/item5.xml"/><Relationship Id="rId4" Type="http://schemas.openxmlformats.org/officeDocument/2006/relationships/customXml" Target="../../customXml/item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tx1"/>
        </a:solidFill>
        <a:effectLst/>
      </p:bgPr>
    </p:bg>
    <p:spTree>
      <p:nvGrpSpPr>
        <p:cNvPr id="1" name=""/>
        <p:cNvGrpSpPr/>
        <p:nvPr/>
      </p:nvGrpSpPr>
      <p:grpSpPr>
        <a:xfrm>
          <a:off x="0" y="0"/>
          <a:ext cx="0" cy="0"/>
          <a:chOff x="0" y="0"/>
          <a:chExt cx="0" cy="0"/>
        </a:xfrm>
      </p:grpSpPr>
      <p:pic>
        <p:nvPicPr>
          <p:cNvPr id="4"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22290" y="163513"/>
            <a:ext cx="11563319" cy="650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7"/>
          <p:cNvGrpSpPr>
            <a:grpSpLocks/>
          </p:cNvGrpSpPr>
          <p:nvPr/>
        </p:nvGrpSpPr>
        <p:grpSpPr bwMode="auto">
          <a:xfrm>
            <a:off x="0" y="2027238"/>
            <a:ext cx="650875" cy="3146425"/>
            <a:chOff x="-1" y="2026594"/>
            <a:chExt cx="650125" cy="3147353"/>
          </a:xfrm>
        </p:grpSpPr>
        <p:grpSp>
          <p:nvGrpSpPr>
            <p:cNvPr id="6" name="Group 8"/>
            <p:cNvGrpSpPr>
              <a:grpSpLocks/>
            </p:cNvGrpSpPr>
            <p:nvPr/>
          </p:nvGrpSpPr>
          <p:grpSpPr bwMode="auto">
            <a:xfrm>
              <a:off x="-1" y="2026594"/>
              <a:ext cx="422565" cy="449708"/>
              <a:chOff x="-3559241" y="1808385"/>
              <a:chExt cx="3808622" cy="449708"/>
            </a:xfrm>
          </p:grpSpPr>
          <p:pic>
            <p:nvPicPr>
              <p:cNvPr id="16" name="Picture 18"/>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9"/>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9"/>
            <p:cNvGrpSpPr>
              <a:grpSpLocks/>
            </p:cNvGrpSpPr>
            <p:nvPr/>
          </p:nvGrpSpPr>
          <p:grpSpPr bwMode="auto">
            <a:xfrm>
              <a:off x="0" y="3085737"/>
              <a:ext cx="390448" cy="449708"/>
              <a:chOff x="-3559241" y="1808385"/>
              <a:chExt cx="3808622" cy="449708"/>
            </a:xfrm>
          </p:grpSpPr>
          <p:pic>
            <p:nvPicPr>
              <p:cNvPr id="14" name="Picture 16"/>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10"/>
            <p:cNvGrpSpPr>
              <a:grpSpLocks/>
            </p:cNvGrpSpPr>
            <p:nvPr/>
          </p:nvGrpSpPr>
          <p:grpSpPr bwMode="auto">
            <a:xfrm>
              <a:off x="0" y="4370567"/>
              <a:ext cx="390448" cy="449708"/>
              <a:chOff x="-3559241" y="1808385"/>
              <a:chExt cx="3808622" cy="449708"/>
            </a:xfrm>
          </p:grpSpPr>
          <p:pic>
            <p:nvPicPr>
              <p:cNvPr id="12" name="Picture 14"/>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989" y="4386547"/>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6424" y="2041038"/>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3509" y="3104099"/>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 name="Group 20"/>
          <p:cNvGrpSpPr>
            <a:grpSpLocks/>
          </p:cNvGrpSpPr>
          <p:nvPr/>
        </p:nvGrpSpPr>
        <p:grpSpPr bwMode="auto">
          <a:xfrm>
            <a:off x="11796713" y="3035300"/>
            <a:ext cx="395287" cy="1133475"/>
            <a:chOff x="11796807" y="3034654"/>
            <a:chExt cx="395194" cy="1134351"/>
          </a:xfrm>
        </p:grpSpPr>
        <p:grpSp>
          <p:nvGrpSpPr>
            <p:cNvPr id="19" name="Group 21"/>
            <p:cNvGrpSpPr>
              <a:grpSpLocks/>
            </p:cNvGrpSpPr>
            <p:nvPr/>
          </p:nvGrpSpPr>
          <p:grpSpPr bwMode="auto">
            <a:xfrm>
              <a:off x="11883857" y="3034654"/>
              <a:ext cx="308144" cy="1006457"/>
              <a:chOff x="11429363" y="3034654"/>
              <a:chExt cx="3808622" cy="1006457"/>
            </a:xfrm>
          </p:grpSpPr>
          <p:pic>
            <p:nvPicPr>
              <p:cNvPr id="23" name="Picture 2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987188"/>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6"/>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631134"/>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279955"/>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0" name="Picture 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156574"/>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500146"/>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855939"/>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Title 2"/>
          <p:cNvSpPr>
            <a:spLocks noGrp="1"/>
          </p:cNvSpPr>
          <p:nvPr>
            <p:ph type="title"/>
          </p:nvPr>
        </p:nvSpPr>
        <p:spPr>
          <a:xfrm>
            <a:off x="5913121" y="2924741"/>
            <a:ext cx="5162154" cy="621792"/>
          </a:xfrm>
        </p:spPr>
        <p:txBody>
          <a:bodyPr/>
          <a:lstStyle>
            <a:lvl1pPr algn="l">
              <a:defRPr sz="3600" b="1" i="0">
                <a:solidFill>
                  <a:schemeClr val="bg1"/>
                </a:solidFill>
                <a:latin typeface="Segoe UI" charset="0"/>
                <a:ea typeface="Segoe UI" charset="0"/>
                <a:cs typeface="Segoe UI" charset="0"/>
              </a:defRPr>
            </a:lvl1pPr>
          </a:lstStyle>
          <a:p>
            <a:r>
              <a:rPr lang="en-US"/>
              <a:t>Click to edit Master title style</a:t>
            </a:r>
            <a:endParaRPr lang="en-US" dirty="0"/>
          </a:p>
        </p:txBody>
      </p:sp>
    </p:spTree>
    <p:extLst>
      <p:ext uri="{BB962C8B-B14F-4D97-AF65-F5344CB8AC3E}">
        <p14:creationId xmlns:p14="http://schemas.microsoft.com/office/powerpoint/2010/main" val="1125358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Full - No Fram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2"/>
          <p:cNvSpPr>
            <a:spLocks noGrp="1"/>
          </p:cNvSpPr>
          <p:nvPr>
            <p:ph idx="1"/>
          </p:nvPr>
        </p:nvSpPr>
        <p:spPr>
          <a:xfrm>
            <a:off x="838200" y="1889761"/>
            <a:ext cx="10515600" cy="3759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707EECEB-A6FD-AC4A-9972-1D10C65FFB79}" type="datetimeFigureOut">
              <a:rPr lang="en-US"/>
              <a:pPr>
                <a:defRPr/>
              </a:pPr>
              <a:t>6/19/2017</a:t>
            </a:fld>
            <a:endParaRPr lang="en-US"/>
          </a:p>
        </p:txBody>
      </p:sp>
      <p:sp>
        <p:nvSpPr>
          <p:cNvPr id="5"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E2A9275-A87B-4F4F-86C9-E3A0D9D4E975}" type="slidenum">
              <a:rPr lang="en-US"/>
              <a:pPr>
                <a:defRPr/>
              </a:pPr>
              <a:t>‹#›</a:t>
            </a:fld>
            <a:endParaRPr lang="en-US"/>
          </a:p>
        </p:txBody>
      </p:sp>
    </p:spTree>
    <p:extLst>
      <p:ext uri="{BB962C8B-B14F-4D97-AF65-F5344CB8AC3E}">
        <p14:creationId xmlns:p14="http://schemas.microsoft.com/office/powerpoint/2010/main" val="337587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xercise Title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1473201" y="5812745"/>
            <a:ext cx="5162154" cy="425495"/>
          </a:xfrm>
        </p:spPr>
        <p:txBody>
          <a:bodyPr/>
          <a:lstStyle>
            <a:lvl1pPr algn="l">
              <a:defRPr sz="2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874684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A93C181E-2CCB-1648-859B-565FFE95E762}" type="datetimeFigureOut">
              <a:rPr lang="en-US"/>
              <a:pPr>
                <a:defRPr/>
              </a:pPr>
              <a:t>6/19/2017</a:t>
            </a:fld>
            <a:endParaRPr lang="en-US"/>
          </a:p>
        </p:txBody>
      </p:sp>
      <p:sp>
        <p:nvSpPr>
          <p:cNvPr id="3"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70DAF617-737C-3A48-A4FC-42D360812145}" type="slidenum">
              <a:rPr lang="en-US"/>
              <a:pPr>
                <a:defRPr/>
              </a:pPr>
              <a:t>‹#›</a:t>
            </a:fld>
            <a:endParaRPr lang="en-US"/>
          </a:p>
        </p:txBody>
      </p:sp>
    </p:spTree>
    <p:extLst>
      <p:ext uri="{BB962C8B-B14F-4D97-AF65-F5344CB8AC3E}">
        <p14:creationId xmlns:p14="http://schemas.microsoft.com/office/powerpoint/2010/main" val="4243676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38472154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19535958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1624291"/>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2635583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58570" y="1344828"/>
            <a:ext cx="11474238" cy="1624291"/>
          </a:xfrm>
        </p:spPr>
        <p:txBody>
          <a:bodyPr>
            <a:spAutoFit/>
          </a:bodyPr>
          <a:lstStyle>
            <a:lvl1pPr marL="0" indent="0">
              <a:spcBef>
                <a:spcPts val="588"/>
              </a:spcBef>
              <a:buNone/>
              <a:defRPr sz="2745" spc="-29" baseline="0">
                <a:solidFill>
                  <a:srgbClr val="0072C6"/>
                </a:solidFill>
                <a:latin typeface="+mj-lt"/>
              </a:defRPr>
            </a:lvl1pPr>
            <a:lvl2pPr marL="224097" indent="-224097">
              <a:spcBef>
                <a:spcPts val="588"/>
              </a:spcBef>
              <a:buFont typeface="Arial" charset="0"/>
              <a:buChar char="•"/>
              <a:defRPr sz="1961"/>
            </a:lvl2pPr>
            <a:lvl3pPr marL="448193" indent="-224097">
              <a:spcBef>
                <a:spcPts val="588"/>
              </a:spcBef>
              <a:buFont typeface="Arial" charset="0"/>
              <a:buChar char="•"/>
              <a:defRPr/>
            </a:lvl3pPr>
            <a:lvl4pPr marL="672290" indent="-224097">
              <a:spcBef>
                <a:spcPts val="588"/>
              </a:spcBef>
              <a:buFont typeface="Arial" charset="0"/>
              <a:buChar char="•"/>
              <a:defRPr/>
            </a:lvl4pPr>
            <a:lvl5pPr marL="896386" indent="-224097">
              <a:spcBef>
                <a:spcPts val="588"/>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559613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1530675"/>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0304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900302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570" y="1255173"/>
            <a:ext cx="11474238" cy="1665521"/>
          </a:xfrm>
        </p:spPr>
        <p:txBody>
          <a:bodyPr>
            <a:spAutoFit/>
          </a:bodyPr>
          <a:lstStyle>
            <a:lvl1pPr>
              <a:spcBef>
                <a:spcPts val="588"/>
              </a:spcBef>
              <a:defRPr sz="1961"/>
            </a:lvl1pPr>
            <a:lvl2pPr>
              <a:spcBef>
                <a:spcPts val="588"/>
              </a:spcBef>
              <a:defRPr sz="1961"/>
            </a:lvl2pPr>
            <a:lvl3pPr>
              <a:spcBef>
                <a:spcPts val="588"/>
              </a:spcBef>
              <a:defRPr sz="1961"/>
            </a:lvl3pPr>
            <a:lvl4pPr>
              <a:spcBef>
                <a:spcPts val="588"/>
              </a:spcBef>
              <a:defRPr sz="1961"/>
            </a:lvl4pPr>
            <a:lvl5pPr>
              <a:spcBef>
                <a:spcPts val="588"/>
              </a:spcBef>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3985847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1"/>
        </a:solidFill>
        <a:effectLst/>
      </p:bgPr>
    </p:bg>
    <p:spTree>
      <p:nvGrpSpPr>
        <p:cNvPr id="1" name=""/>
        <p:cNvGrpSpPr/>
        <p:nvPr/>
      </p:nvGrpSpPr>
      <p:grpSpPr>
        <a:xfrm>
          <a:off x="0" y="0"/>
          <a:ext cx="0" cy="0"/>
          <a:chOff x="0" y="0"/>
          <a:chExt cx="0" cy="0"/>
        </a:xfrm>
      </p:grpSpPr>
      <p:pic>
        <p:nvPicPr>
          <p:cNvPr id="3"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2275" y="163513"/>
            <a:ext cx="11563350" cy="650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7"/>
          <p:cNvGrpSpPr>
            <a:grpSpLocks/>
          </p:cNvGrpSpPr>
          <p:nvPr/>
        </p:nvGrpSpPr>
        <p:grpSpPr bwMode="auto">
          <a:xfrm>
            <a:off x="0" y="2027238"/>
            <a:ext cx="650875" cy="3146425"/>
            <a:chOff x="-1" y="2026594"/>
            <a:chExt cx="650125" cy="3147353"/>
          </a:xfrm>
        </p:grpSpPr>
        <p:grpSp>
          <p:nvGrpSpPr>
            <p:cNvPr id="5" name="Group 8"/>
            <p:cNvGrpSpPr>
              <a:grpSpLocks/>
            </p:cNvGrpSpPr>
            <p:nvPr/>
          </p:nvGrpSpPr>
          <p:grpSpPr bwMode="auto">
            <a:xfrm>
              <a:off x="-1" y="2026594"/>
              <a:ext cx="422565" cy="449708"/>
              <a:chOff x="-3559241" y="1808385"/>
              <a:chExt cx="3808622" cy="449708"/>
            </a:xfrm>
          </p:grpSpPr>
          <p:pic>
            <p:nvPicPr>
              <p:cNvPr id="15" name="Picture 18"/>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9"/>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9"/>
            <p:cNvGrpSpPr>
              <a:grpSpLocks/>
            </p:cNvGrpSpPr>
            <p:nvPr/>
          </p:nvGrpSpPr>
          <p:grpSpPr bwMode="auto">
            <a:xfrm>
              <a:off x="0" y="3085737"/>
              <a:ext cx="390448" cy="449708"/>
              <a:chOff x="-3559241" y="1808385"/>
              <a:chExt cx="3808622" cy="449708"/>
            </a:xfrm>
          </p:grpSpPr>
          <p:pic>
            <p:nvPicPr>
              <p:cNvPr id="13" name="Picture 16"/>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10"/>
            <p:cNvGrpSpPr>
              <a:grpSpLocks/>
            </p:cNvGrpSpPr>
            <p:nvPr/>
          </p:nvGrpSpPr>
          <p:grpSpPr bwMode="auto">
            <a:xfrm>
              <a:off x="0" y="4370567"/>
              <a:ext cx="390448" cy="449708"/>
              <a:chOff x="-3559241" y="1808385"/>
              <a:chExt cx="3808622" cy="449708"/>
            </a:xfrm>
          </p:grpSpPr>
          <p:pic>
            <p:nvPicPr>
              <p:cNvPr id="11" name="Picture 14"/>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989" y="4386547"/>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6424" y="2041038"/>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3509" y="3104099"/>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 name="Group 20"/>
          <p:cNvGrpSpPr>
            <a:grpSpLocks/>
          </p:cNvGrpSpPr>
          <p:nvPr/>
        </p:nvGrpSpPr>
        <p:grpSpPr bwMode="auto">
          <a:xfrm>
            <a:off x="11796713" y="3035300"/>
            <a:ext cx="395287" cy="1133475"/>
            <a:chOff x="11796807" y="3034654"/>
            <a:chExt cx="395194" cy="1134351"/>
          </a:xfrm>
        </p:grpSpPr>
        <p:grpSp>
          <p:nvGrpSpPr>
            <p:cNvPr id="18" name="Group 21"/>
            <p:cNvGrpSpPr>
              <a:grpSpLocks/>
            </p:cNvGrpSpPr>
            <p:nvPr/>
          </p:nvGrpSpPr>
          <p:grpSpPr bwMode="auto">
            <a:xfrm>
              <a:off x="11883857" y="3034654"/>
              <a:ext cx="308144" cy="1006457"/>
              <a:chOff x="11429363" y="3034654"/>
              <a:chExt cx="3808622" cy="1006457"/>
            </a:xfrm>
          </p:grpSpPr>
          <p:pic>
            <p:nvPicPr>
              <p:cNvPr id="22" name="Picture 2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987188"/>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6"/>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631134"/>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279955"/>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 name="Picture 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156574"/>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500146"/>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855939"/>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0" name="Title 49"/>
          <p:cNvSpPr>
            <a:spLocks noGrp="1"/>
          </p:cNvSpPr>
          <p:nvPr>
            <p:ph type="title"/>
          </p:nvPr>
        </p:nvSpPr>
        <p:spPr>
          <a:xfrm>
            <a:off x="1316736" y="5738646"/>
            <a:ext cx="9750974" cy="621792"/>
          </a:xfrm>
        </p:spPr>
        <p:txBody>
          <a:bodyPr/>
          <a:lstStyle>
            <a:lvl1pPr algn="ctr">
              <a:defRPr sz="2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0178136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43940" y="5446242"/>
            <a:ext cx="11474238" cy="935484"/>
          </a:xfrm>
          <a:prstGeom prst="rect">
            <a:avLst/>
          </a:prstGeom>
          <a:noFill/>
          <a:ln w="12700">
            <a:noFill/>
            <a:miter lim="800000"/>
            <a:headEnd type="none" w="sm" len="sm"/>
            <a:tailEnd type="none" w="sm" len="sm"/>
          </a:ln>
          <a:effectLst/>
        </p:spPr>
        <p:txBody>
          <a:bodyPr vert="horz" wrap="square" lIns="89642" tIns="89642" rIns="89642" bIns="89642" numCol="1" anchor="t" anchorCtr="0" compatLnSpc="1">
            <a:prstTxWarp prst="textNoShape">
              <a:avLst/>
            </a:prstTxWarp>
            <a:spAutoFit/>
          </a:bodyPr>
          <a:lstStyle/>
          <a:p>
            <a:pPr defTabSz="913924" eaLnBrk="0" hangingPunct="0"/>
            <a:r>
              <a:rPr lang="en-US" sz="980" baseline="0" dirty="0">
                <a:solidFill>
                  <a:schemeClr val="bg1"/>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13924" eaLnBrk="0" hangingPunct="0"/>
            <a:r>
              <a:rPr lang="en-US" sz="980" baseline="0" dirty="0">
                <a:solidFill>
                  <a:schemeClr val="bg1"/>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63904161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Feature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904875" y="1169988"/>
            <a:ext cx="10421938"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 name="Picture 6"/>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6788" y="-3540125"/>
            <a:ext cx="190500"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5994" y="411957"/>
            <a:ext cx="192087"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130492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128713"/>
            <a:ext cx="91598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38200" y="4884738"/>
            <a:ext cx="915988"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p:cNvPicPr>
            <a:picLocks/>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10800000">
            <a:off x="4213225" y="-3175"/>
            <a:ext cx="236538"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4161631" y="972344"/>
            <a:ext cx="14446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p:cNvPicPr>
            <a:picLocks/>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10800000">
            <a:off x="9043988" y="5207000"/>
            <a:ext cx="241300"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4"/>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1308100"/>
            <a:ext cx="190500" cy="371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501313" y="112553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501313" y="488473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8982869" y="5090319"/>
            <a:ext cx="14446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524000" y="1579076"/>
            <a:ext cx="9144000" cy="1546066"/>
          </a:xfrm>
        </p:spPr>
        <p:txBody>
          <a:bodyPr anchor="b">
            <a:normAutofit/>
          </a:bodyPr>
          <a:lstStyle>
            <a:lvl1pPr algn="ctr">
              <a:defRPr sz="3000">
                <a:solidFill>
                  <a:schemeClr val="accent2"/>
                </a:solidFill>
              </a:defRPr>
            </a:lvl1pPr>
          </a:lstStyle>
          <a:p>
            <a:r>
              <a:rPr lang="en-US"/>
              <a:t>Click to edit Master title style</a:t>
            </a:r>
            <a:endParaRPr lang="en-US" dirty="0"/>
          </a:p>
        </p:txBody>
      </p:sp>
      <p:sp>
        <p:nvSpPr>
          <p:cNvPr id="3" name="Subtitle 2"/>
          <p:cNvSpPr>
            <a:spLocks noGrp="1"/>
          </p:cNvSpPr>
          <p:nvPr>
            <p:ph type="subTitle" idx="1"/>
          </p:nvPr>
        </p:nvSpPr>
        <p:spPr>
          <a:xfrm>
            <a:off x="1524000" y="3216582"/>
            <a:ext cx="9144000" cy="1701479"/>
          </a:xfrm>
        </p:spPr>
        <p:txBody>
          <a:bodyPr>
            <a:normAutofit/>
          </a:bodyPr>
          <a:lstStyle>
            <a:lvl1pPr marL="0" indent="0" algn="ctr">
              <a:buNone/>
              <a:defRPr sz="2000" b="0" i="0">
                <a:latin typeface="Segoe UI Light" charset="0"/>
                <a:ea typeface="Segoe UI Light" charset="0"/>
                <a:cs typeface="Segoe UI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7" name="Date Placeholder 3"/>
          <p:cNvSpPr>
            <a:spLocks noGrp="1"/>
          </p:cNvSpPr>
          <p:nvPr>
            <p:ph type="dt" sz="half" idx="10"/>
          </p:nvPr>
        </p:nvSpPr>
        <p:spPr/>
        <p:txBody>
          <a:bodyPr/>
          <a:lstStyle>
            <a:lvl1pPr>
              <a:defRPr/>
            </a:lvl1pPr>
          </a:lstStyle>
          <a:p>
            <a:pPr>
              <a:defRPr/>
            </a:pPr>
            <a:fld id="{EE00B89C-A2D2-0C48-B89A-BBA03FD09ABE}" type="datetimeFigureOut">
              <a:rPr lang="en-US"/>
              <a:pPr>
                <a:defRPr/>
              </a:pPr>
              <a:t>6/19/2017</a:t>
            </a:fld>
            <a:endParaRPr lang="en-US"/>
          </a:p>
        </p:txBody>
      </p:sp>
      <p:sp>
        <p:nvSpPr>
          <p:cNvPr id="18"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19" name="Slide Number Placeholder 5"/>
          <p:cNvSpPr>
            <a:spLocks noGrp="1"/>
          </p:cNvSpPr>
          <p:nvPr>
            <p:ph type="sldNum" sz="quarter" idx="12"/>
          </p:nvPr>
        </p:nvSpPr>
        <p:spPr/>
        <p:txBody>
          <a:bodyPr/>
          <a:lstStyle>
            <a:lvl1pPr>
              <a:defRPr/>
            </a:lvl1pPr>
          </a:lstStyle>
          <a:p>
            <a:pPr>
              <a:defRPr/>
            </a:pPr>
            <a:fld id="{6CCF8CCE-4664-5242-A317-5F077014AAFB}" type="slidenum">
              <a:rPr lang="en-US"/>
              <a:pPr>
                <a:defRPr/>
              </a:pPr>
              <a:t>‹#›</a:t>
            </a:fld>
            <a:endParaRPr lang="en-US"/>
          </a:p>
        </p:txBody>
      </p:sp>
    </p:spTree>
    <p:extLst>
      <p:ext uri="{BB962C8B-B14F-4D97-AF65-F5344CB8AC3E}">
        <p14:creationId xmlns:p14="http://schemas.microsoft.com/office/powerpoint/2010/main" val="1686985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s - with Titles">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grpSp>
        <p:nvGrpSpPr>
          <p:cNvPr id="7" name="Group 6"/>
          <p:cNvGrpSpPr>
            <a:grpSpLocks/>
          </p:cNvGrpSpPr>
          <p:nvPr/>
        </p:nvGrpSpPr>
        <p:grpSpPr bwMode="auto">
          <a:xfrm>
            <a:off x="904875" y="1987550"/>
            <a:ext cx="10407650" cy="3916363"/>
            <a:chOff x="904568" y="1929607"/>
            <a:chExt cx="10407957" cy="3973512"/>
          </a:xfrm>
        </p:grpSpPr>
        <p:sp>
          <p:nvSpPr>
            <p:cNvPr id="8" name="Rectangle 7"/>
            <p:cNvSpPr/>
            <p:nvPr/>
          </p:nvSpPr>
          <p:spPr>
            <a:xfrm>
              <a:off x="904568" y="1929607"/>
              <a:ext cx="5057924"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ectangle 8"/>
            <p:cNvSpPr/>
            <p:nvPr/>
          </p:nvSpPr>
          <p:spPr>
            <a:xfrm>
              <a:off x="6254601" y="1929607"/>
              <a:ext cx="5057924"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 name="Picture 9"/>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3428207" y="-242094"/>
            <a:ext cx="185738"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3174206" y="3782220"/>
            <a:ext cx="193675" cy="427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1"/>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6199188" y="2060575"/>
            <a:ext cx="192087"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2"/>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5853113" y="2060575"/>
            <a:ext cx="192087"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0"/>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8695532" y="-242094"/>
            <a:ext cx="185738"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19688"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1968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3"/>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8562181" y="3782220"/>
            <a:ext cx="193675" cy="427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547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547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 name="Group 16"/>
          <p:cNvGrpSpPr>
            <a:grpSpLocks/>
          </p:cNvGrpSpPr>
          <p:nvPr/>
        </p:nvGrpSpPr>
        <p:grpSpPr bwMode="auto">
          <a:xfrm>
            <a:off x="14288" y="2871788"/>
            <a:ext cx="877887" cy="371475"/>
            <a:chOff x="23967" y="2871758"/>
            <a:chExt cx="877868" cy="370945"/>
          </a:xfrm>
        </p:grpSpPr>
        <p:pic>
          <p:nvPicPr>
            <p:cNvPr id="22" name="Picture 1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295361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19"/>
          <p:cNvGrpSpPr>
            <a:grpSpLocks/>
          </p:cNvGrpSpPr>
          <p:nvPr/>
        </p:nvGrpSpPr>
        <p:grpSpPr bwMode="auto">
          <a:xfrm>
            <a:off x="14288" y="4210050"/>
            <a:ext cx="877887" cy="369888"/>
            <a:chOff x="23967" y="4209784"/>
            <a:chExt cx="877868" cy="370945"/>
          </a:xfrm>
        </p:grpSpPr>
        <p:pic>
          <p:nvPicPr>
            <p:cNvPr id="25" name="Picture 20"/>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4291643"/>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2"/>
          <p:cNvGrpSpPr>
            <a:grpSpLocks/>
          </p:cNvGrpSpPr>
          <p:nvPr/>
        </p:nvGrpSpPr>
        <p:grpSpPr bwMode="auto">
          <a:xfrm>
            <a:off x="11315700" y="2871788"/>
            <a:ext cx="876300" cy="382587"/>
            <a:chOff x="11314970" y="2871758"/>
            <a:chExt cx="877030" cy="383257"/>
          </a:xfrm>
        </p:grpSpPr>
        <p:pic>
          <p:nvPicPr>
            <p:cNvPr id="28" name="Picture 2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4"/>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Group 25"/>
          <p:cNvGrpSpPr>
            <a:grpSpLocks/>
          </p:cNvGrpSpPr>
          <p:nvPr/>
        </p:nvGrpSpPr>
        <p:grpSpPr bwMode="auto">
          <a:xfrm>
            <a:off x="11312525" y="4210050"/>
            <a:ext cx="879475" cy="384175"/>
            <a:chOff x="11311874" y="4209784"/>
            <a:chExt cx="880126" cy="384199"/>
          </a:xfrm>
        </p:grpSpPr>
        <p:pic>
          <p:nvPicPr>
            <p:cNvPr id="31" name="Picture 2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3" name="Picture 2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2060575"/>
            <a:ext cx="1905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2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206057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80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501313"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080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idx="1"/>
          </p:nvPr>
        </p:nvSpPr>
        <p:spPr>
          <a:xfrm>
            <a:off x="1193801" y="2220913"/>
            <a:ext cx="4495798" cy="435990"/>
          </a:xfrm>
        </p:spPr>
        <p:txBody>
          <a:bodyPr/>
          <a:lstStyle>
            <a:lvl1pPr marL="0" indent="0">
              <a:buNone/>
              <a:defRPr sz="2400" b="1" i="0">
                <a:latin typeface="Segoe UI Semibold" charset="0"/>
                <a:ea typeface="Segoe UI Semibold" charset="0"/>
                <a:cs typeface="Segoe UI Semibold"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543392" y="2220913"/>
            <a:ext cx="4500880" cy="435990"/>
          </a:xfrm>
        </p:spPr>
        <p:txBody>
          <a:bodyPr/>
          <a:lstStyle>
            <a:lvl1pPr marL="0" indent="0">
              <a:buNone/>
              <a:defRPr sz="2400" b="1" i="0">
                <a:latin typeface="Segoe UI Semibold" charset="0"/>
                <a:ea typeface="Segoe UI Semibold" charset="0"/>
                <a:cs typeface="Segoe UI Semibold"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itle 1"/>
          <p:cNvSpPr>
            <a:spLocks noGrp="1"/>
          </p:cNvSpPr>
          <p:nvPr>
            <p:ph type="title"/>
          </p:nvPr>
        </p:nvSpPr>
        <p:spPr>
          <a:xfrm>
            <a:off x="838200" y="1046163"/>
            <a:ext cx="10515600" cy="644525"/>
          </a:xfrm>
        </p:spPr>
        <p:txBody>
          <a:bodyPr/>
          <a:lstStyle/>
          <a:p>
            <a:r>
              <a:rPr lang="en-US"/>
              <a:t>Click to edit Master title style</a:t>
            </a:r>
          </a:p>
        </p:txBody>
      </p:sp>
      <p:sp>
        <p:nvSpPr>
          <p:cNvPr id="40" name="Content Placeholder 2"/>
          <p:cNvSpPr>
            <a:spLocks noGrp="1"/>
          </p:cNvSpPr>
          <p:nvPr>
            <p:ph idx="13"/>
          </p:nvPr>
        </p:nvSpPr>
        <p:spPr>
          <a:xfrm>
            <a:off x="1188720" y="2757488"/>
            <a:ext cx="4500880" cy="28921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Content Placeholder 2"/>
          <p:cNvSpPr>
            <a:spLocks noGrp="1"/>
          </p:cNvSpPr>
          <p:nvPr>
            <p:ph idx="14"/>
          </p:nvPr>
        </p:nvSpPr>
        <p:spPr>
          <a:xfrm>
            <a:off x="6543392" y="2757488"/>
            <a:ext cx="4500880" cy="28921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Date Placeholder 3"/>
          <p:cNvSpPr>
            <a:spLocks noGrp="1"/>
          </p:cNvSpPr>
          <p:nvPr>
            <p:ph type="dt" sz="half" idx="15"/>
          </p:nvPr>
        </p:nvSpPr>
        <p:spPr/>
        <p:txBody>
          <a:bodyPr/>
          <a:lstStyle>
            <a:lvl1pPr>
              <a:defRPr/>
            </a:lvl1pPr>
          </a:lstStyle>
          <a:p>
            <a:pPr>
              <a:defRPr/>
            </a:pPr>
            <a:fld id="{32949C46-F98E-A340-8894-26864F16CACC}" type="datetimeFigureOut">
              <a:rPr lang="en-US"/>
              <a:pPr>
                <a:defRPr/>
              </a:pPr>
              <a:t>6/19/2017</a:t>
            </a:fld>
            <a:endParaRPr lang="en-US"/>
          </a:p>
        </p:txBody>
      </p:sp>
      <p:sp>
        <p:nvSpPr>
          <p:cNvPr id="42" name="Footer Placeholder 4"/>
          <p:cNvSpPr>
            <a:spLocks noGrp="1"/>
          </p:cNvSpPr>
          <p:nvPr>
            <p:ph type="ftr" sz="quarter" idx="16"/>
          </p:nvPr>
        </p:nvSpPr>
        <p:spPr>
          <a:xfrm>
            <a:off x="4460875" y="6311900"/>
            <a:ext cx="3479800" cy="365125"/>
          </a:xfrm>
          <a:prstGeom prst="rect">
            <a:avLst/>
          </a:prstGeom>
        </p:spPr>
        <p:txBody>
          <a:bodyPr/>
          <a:lstStyle>
            <a:lvl1pPr>
              <a:defRPr/>
            </a:lvl1pPr>
          </a:lstStyle>
          <a:p>
            <a:pPr>
              <a:defRPr/>
            </a:pPr>
            <a:endParaRPr lang="en-US"/>
          </a:p>
        </p:txBody>
      </p:sp>
      <p:sp>
        <p:nvSpPr>
          <p:cNvPr id="43" name="Slide Number Placeholder 5"/>
          <p:cNvSpPr>
            <a:spLocks noGrp="1"/>
          </p:cNvSpPr>
          <p:nvPr>
            <p:ph type="sldNum" sz="quarter" idx="17"/>
          </p:nvPr>
        </p:nvSpPr>
        <p:spPr/>
        <p:txBody>
          <a:bodyPr/>
          <a:lstStyle>
            <a:lvl1pPr>
              <a:defRPr/>
            </a:lvl1pPr>
          </a:lstStyle>
          <a:p>
            <a:pPr>
              <a:defRPr/>
            </a:pPr>
            <a:fld id="{7D2C5B0E-51BA-FB4E-8CB5-7DFC8BE02D5F}" type="slidenum">
              <a:rPr lang="en-US"/>
              <a:pPr>
                <a:defRPr/>
              </a:pPr>
              <a:t>‹#›</a:t>
            </a:fld>
            <a:endParaRPr lang="en-US"/>
          </a:p>
        </p:txBody>
      </p:sp>
    </p:spTree>
    <p:extLst>
      <p:ext uri="{BB962C8B-B14F-4D97-AF65-F5344CB8AC3E}">
        <p14:creationId xmlns:p14="http://schemas.microsoft.com/office/powerpoint/2010/main" val="2089316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s - No Titl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6"/>
          <p:cNvGrpSpPr>
            <a:grpSpLocks/>
          </p:cNvGrpSpPr>
          <p:nvPr/>
        </p:nvGrpSpPr>
        <p:grpSpPr bwMode="auto">
          <a:xfrm>
            <a:off x="904875" y="1987550"/>
            <a:ext cx="10407650" cy="3916363"/>
            <a:chOff x="904568" y="1929607"/>
            <a:chExt cx="10407957" cy="3973512"/>
          </a:xfrm>
        </p:grpSpPr>
        <p:sp>
          <p:nvSpPr>
            <p:cNvPr id="6" name="Rectangle 5"/>
            <p:cNvSpPr/>
            <p:nvPr/>
          </p:nvSpPr>
          <p:spPr>
            <a:xfrm>
              <a:off x="904568" y="1929607"/>
              <a:ext cx="5057924"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Rectangle 6"/>
            <p:cNvSpPr/>
            <p:nvPr/>
          </p:nvSpPr>
          <p:spPr>
            <a:xfrm>
              <a:off x="6254601" y="1929607"/>
              <a:ext cx="5057924"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8" name="Picture 6"/>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3428207" y="-242094"/>
            <a:ext cx="185738"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3174206" y="3782220"/>
            <a:ext cx="193675" cy="427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6199188" y="2060575"/>
            <a:ext cx="192087"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9"/>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5853113" y="2060575"/>
            <a:ext cx="192087"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8695532" y="-242094"/>
            <a:ext cx="185738"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19688"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1968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3"/>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8562181" y="3782220"/>
            <a:ext cx="193675" cy="427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547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547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16"/>
          <p:cNvGrpSpPr>
            <a:grpSpLocks/>
          </p:cNvGrpSpPr>
          <p:nvPr/>
        </p:nvGrpSpPr>
        <p:grpSpPr bwMode="auto">
          <a:xfrm>
            <a:off x="14288" y="2871788"/>
            <a:ext cx="877887" cy="371475"/>
            <a:chOff x="23967" y="2871758"/>
            <a:chExt cx="877868" cy="370945"/>
          </a:xfrm>
        </p:grpSpPr>
        <p:pic>
          <p:nvPicPr>
            <p:cNvPr id="19" name="Picture 1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295361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 name="Group 19"/>
          <p:cNvGrpSpPr>
            <a:grpSpLocks/>
          </p:cNvGrpSpPr>
          <p:nvPr/>
        </p:nvGrpSpPr>
        <p:grpSpPr bwMode="auto">
          <a:xfrm>
            <a:off x="14288" y="4210050"/>
            <a:ext cx="877887" cy="369888"/>
            <a:chOff x="23967" y="4209784"/>
            <a:chExt cx="877868" cy="370945"/>
          </a:xfrm>
        </p:grpSpPr>
        <p:pic>
          <p:nvPicPr>
            <p:cNvPr id="22" name="Picture 20"/>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4291643"/>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22"/>
          <p:cNvGrpSpPr>
            <a:grpSpLocks/>
          </p:cNvGrpSpPr>
          <p:nvPr/>
        </p:nvGrpSpPr>
        <p:grpSpPr bwMode="auto">
          <a:xfrm>
            <a:off x="11315700" y="2871788"/>
            <a:ext cx="876300" cy="382587"/>
            <a:chOff x="11314970" y="2871758"/>
            <a:chExt cx="877030" cy="383257"/>
          </a:xfrm>
        </p:grpSpPr>
        <p:pic>
          <p:nvPicPr>
            <p:cNvPr id="25" name="Picture 2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4"/>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5"/>
          <p:cNvGrpSpPr>
            <a:grpSpLocks/>
          </p:cNvGrpSpPr>
          <p:nvPr/>
        </p:nvGrpSpPr>
        <p:grpSpPr bwMode="auto">
          <a:xfrm>
            <a:off x="11312525" y="4210050"/>
            <a:ext cx="879475" cy="384175"/>
            <a:chOff x="11311874" y="4209784"/>
            <a:chExt cx="880126" cy="384199"/>
          </a:xfrm>
        </p:grpSpPr>
        <p:pic>
          <p:nvPicPr>
            <p:cNvPr id="29" name="Picture 2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1" name="Picture 2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2060575"/>
            <a:ext cx="1905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3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206057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80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501313"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080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27" name="Content Placeholder 2"/>
          <p:cNvSpPr>
            <a:spLocks noGrp="1"/>
          </p:cNvSpPr>
          <p:nvPr>
            <p:ph idx="1"/>
          </p:nvPr>
        </p:nvSpPr>
        <p:spPr>
          <a:xfrm>
            <a:off x="1188720" y="2226789"/>
            <a:ext cx="4500880" cy="3422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 name="Content Placeholder 2"/>
          <p:cNvSpPr>
            <a:spLocks noGrp="1"/>
          </p:cNvSpPr>
          <p:nvPr>
            <p:ph idx="13"/>
          </p:nvPr>
        </p:nvSpPr>
        <p:spPr>
          <a:xfrm>
            <a:off x="6543392" y="2226789"/>
            <a:ext cx="4500880" cy="3422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7" name="Date Placeholder 4"/>
          <p:cNvSpPr>
            <a:spLocks noGrp="1"/>
          </p:cNvSpPr>
          <p:nvPr>
            <p:ph type="dt" sz="half" idx="14"/>
          </p:nvPr>
        </p:nvSpPr>
        <p:spPr/>
        <p:txBody>
          <a:bodyPr/>
          <a:lstStyle>
            <a:lvl1pPr>
              <a:defRPr/>
            </a:lvl1pPr>
          </a:lstStyle>
          <a:p>
            <a:pPr>
              <a:defRPr/>
            </a:pPr>
            <a:fld id="{EC5D4109-1062-604A-900D-26C085D93973}" type="datetimeFigureOut">
              <a:rPr lang="en-US"/>
              <a:pPr>
                <a:defRPr/>
              </a:pPr>
              <a:t>6/19/2017</a:t>
            </a:fld>
            <a:endParaRPr lang="en-US"/>
          </a:p>
        </p:txBody>
      </p:sp>
      <p:sp>
        <p:nvSpPr>
          <p:cNvPr id="38" name="Footer Placeholder 5"/>
          <p:cNvSpPr>
            <a:spLocks noGrp="1"/>
          </p:cNvSpPr>
          <p:nvPr>
            <p:ph type="ftr" sz="quarter" idx="15"/>
          </p:nvPr>
        </p:nvSpPr>
        <p:spPr>
          <a:xfrm>
            <a:off x="4460875" y="6311900"/>
            <a:ext cx="3479800" cy="365125"/>
          </a:xfrm>
          <a:prstGeom prst="rect">
            <a:avLst/>
          </a:prstGeom>
        </p:spPr>
        <p:txBody>
          <a:bodyPr/>
          <a:lstStyle>
            <a:lvl1pPr>
              <a:defRPr/>
            </a:lvl1pPr>
          </a:lstStyle>
          <a:p>
            <a:pPr>
              <a:defRPr/>
            </a:pPr>
            <a:endParaRPr lang="en-US"/>
          </a:p>
        </p:txBody>
      </p:sp>
      <p:sp>
        <p:nvSpPr>
          <p:cNvPr id="39" name="Slide Number Placeholder 6"/>
          <p:cNvSpPr>
            <a:spLocks noGrp="1"/>
          </p:cNvSpPr>
          <p:nvPr>
            <p:ph type="sldNum" sz="quarter" idx="16"/>
          </p:nvPr>
        </p:nvSpPr>
        <p:spPr/>
        <p:txBody>
          <a:bodyPr/>
          <a:lstStyle>
            <a:lvl1pPr>
              <a:defRPr/>
            </a:lvl1pPr>
          </a:lstStyle>
          <a:p>
            <a:pPr>
              <a:defRPr/>
            </a:pPr>
            <a:fld id="{856DEB39-A660-ED43-8E91-D7A8E061C3B0}" type="slidenum">
              <a:rPr lang="en-US"/>
              <a:pPr>
                <a:defRPr/>
              </a:pPr>
              <a:t>‹#›</a:t>
            </a:fld>
            <a:endParaRPr lang="en-US"/>
          </a:p>
        </p:txBody>
      </p:sp>
    </p:spTree>
    <p:extLst>
      <p:ext uri="{BB962C8B-B14F-4D97-AF65-F5344CB8AC3E}">
        <p14:creationId xmlns:p14="http://schemas.microsoft.com/office/powerpoint/2010/main" val="1644160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Fram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5151438" y="1046163"/>
            <a:ext cx="6161087" cy="4857750"/>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6" name="Group 6"/>
          <p:cNvGrpSpPr>
            <a:grpSpLocks/>
          </p:cNvGrpSpPr>
          <p:nvPr/>
        </p:nvGrpSpPr>
        <p:grpSpPr bwMode="auto">
          <a:xfrm>
            <a:off x="11315700" y="2871788"/>
            <a:ext cx="876300" cy="382587"/>
            <a:chOff x="11314970" y="2871758"/>
            <a:chExt cx="877030" cy="383257"/>
          </a:xfrm>
        </p:grpSpPr>
        <p:pic>
          <p:nvPicPr>
            <p:cNvPr id="7"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p:cNvPicPr>
              <a:picLocks noChangeAspect="1"/>
            </p:cNvPicPr>
            <p:nvPr/>
          </p:nvPicPr>
          <p:blipFill>
            <a:blip r:embed="rId4">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10"/>
          <p:cNvGrpSpPr>
            <a:grpSpLocks/>
          </p:cNvGrpSpPr>
          <p:nvPr/>
        </p:nvGrpSpPr>
        <p:grpSpPr bwMode="auto">
          <a:xfrm>
            <a:off x="11312525" y="4210050"/>
            <a:ext cx="879475" cy="384175"/>
            <a:chOff x="11311874" y="4209784"/>
            <a:chExt cx="880126" cy="384199"/>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 name="Picture 13"/>
          <p:cNvPicPr>
            <a:picLocks/>
          </p:cNvPicPr>
          <p:nvPr/>
        </p:nvPicPr>
        <p:blipFill>
          <a:blip r:embed="rId4">
            <a:extLst>
              <a:ext uri="{28A0092B-C50C-407E-A947-70E740481C1C}">
                <a14:useLocalDpi xmlns:a14="http://schemas.microsoft.com/office/drawing/2010/main" val="0"/>
              </a:ext>
            </a:extLst>
          </a:blip>
          <a:srcRect l="-18770" r="-58070"/>
          <a:stretch>
            <a:fillRect/>
          </a:stretch>
        </p:blipFill>
        <p:spPr bwMode="auto">
          <a:xfrm>
            <a:off x="11229975" y="1201738"/>
            <a:ext cx="190500" cy="454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p:cNvPicPr>
          <p:nvPr/>
        </p:nvPicPr>
        <p:blipFill>
          <a:blip r:embed="rId4">
            <a:extLst>
              <a:ext uri="{28A0092B-C50C-407E-A947-70E740481C1C}">
                <a14:useLocalDpi xmlns:a14="http://schemas.microsoft.com/office/drawing/2010/main" val="0"/>
              </a:ext>
            </a:extLst>
          </a:blip>
          <a:srcRect l="-18770" r="-58070"/>
          <a:stretch>
            <a:fillRect/>
          </a:stretch>
        </p:blipFill>
        <p:spPr bwMode="auto">
          <a:xfrm rot="5400000">
            <a:off x="8212931" y="-1650206"/>
            <a:ext cx="187325" cy="537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p:cNvPicPr>
          <p:nvPr/>
        </p:nvPicPr>
        <p:blipFill>
          <a:blip r:embed="rId4">
            <a:extLst>
              <a:ext uri="{28A0092B-C50C-407E-A947-70E740481C1C}">
                <a14:useLocalDpi xmlns:a14="http://schemas.microsoft.com/office/drawing/2010/main" val="0"/>
              </a:ext>
            </a:extLst>
          </a:blip>
          <a:srcRect l="-18770" r="-58070"/>
          <a:stretch>
            <a:fillRect/>
          </a:stretch>
        </p:blipFill>
        <p:spPr bwMode="auto">
          <a:xfrm rot="5400000">
            <a:off x="8212931" y="3202782"/>
            <a:ext cx="187325" cy="537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p:cNvPicPr>
          <p:nvPr/>
        </p:nvPicPr>
        <p:blipFill>
          <a:blip r:embed="rId4">
            <a:extLst>
              <a:ext uri="{28A0092B-C50C-407E-A947-70E740481C1C}">
                <a14:useLocalDpi xmlns:a14="http://schemas.microsoft.com/office/drawing/2010/main" val="0"/>
              </a:ext>
            </a:extLst>
          </a:blip>
          <a:srcRect l="-18770" r="-58070"/>
          <a:stretch>
            <a:fillRect/>
          </a:stretch>
        </p:blipFill>
        <p:spPr bwMode="auto">
          <a:xfrm>
            <a:off x="5060950" y="1130300"/>
            <a:ext cx="192088" cy="454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p:cNvPicPr>
            <a:picLocks/>
          </p:cNvPicPr>
          <p:nvPr/>
        </p:nvPicPr>
        <p:blipFill>
          <a:blip r:embed="rId6">
            <a:extLst>
              <a:ext uri="{28A0092B-C50C-407E-A947-70E740481C1C}">
                <a14:useLocalDpi xmlns:a14="http://schemas.microsoft.com/office/drawing/2010/main" val="0"/>
              </a:ext>
            </a:extLst>
          </a:blip>
          <a:srcRect/>
          <a:stretch>
            <a:fillRect/>
          </a:stretch>
        </p:blipFill>
        <p:spPr bwMode="auto">
          <a:xfrm>
            <a:off x="10501313" y="925513"/>
            <a:ext cx="919162"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032375" y="5640388"/>
            <a:ext cx="915988"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032375" y="925513"/>
            <a:ext cx="91598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idx="1"/>
          </p:nvPr>
        </p:nvSpPr>
        <p:spPr>
          <a:xfrm>
            <a:off x="5253038" y="1122310"/>
            <a:ext cx="5937289" cy="4627069"/>
          </a:xfrm>
        </p:spPr>
        <p:txBody>
          <a:bodyPr rtlCol="0" anchor="ctr">
            <a:normAutofit/>
          </a:bodyPr>
          <a:lstStyle>
            <a:lvl1pPr marL="0" indent="0" algn="l">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endParaRPr lang="en-US" noProof="0" dirty="0"/>
          </a:p>
        </p:txBody>
      </p:sp>
      <p:sp>
        <p:nvSpPr>
          <p:cNvPr id="8" name="Title Placeholder 1"/>
          <p:cNvSpPr>
            <a:spLocks noGrp="1"/>
          </p:cNvSpPr>
          <p:nvPr>
            <p:ph type="title"/>
          </p:nvPr>
        </p:nvSpPr>
        <p:spPr>
          <a:xfrm>
            <a:off x="838200" y="1046479"/>
            <a:ext cx="3933825" cy="1293597"/>
          </a:xfrm>
          <a:prstGeom prst="rect">
            <a:avLst/>
          </a:prstGeom>
        </p:spPr>
        <p:txBody>
          <a:bodyPr rtlCol="0">
            <a:normAutofit/>
          </a:bodyPr>
          <a:lstStyle/>
          <a:p>
            <a:r>
              <a:rPr lang="en-US"/>
              <a:t>Click to edit Master title style</a:t>
            </a:r>
            <a:endParaRPr lang="en-US" dirty="0"/>
          </a:p>
        </p:txBody>
      </p:sp>
      <p:sp>
        <p:nvSpPr>
          <p:cNvPr id="9" name="Text Placeholder 3"/>
          <p:cNvSpPr>
            <a:spLocks noGrp="1"/>
          </p:cNvSpPr>
          <p:nvPr>
            <p:ph type="body" sz="half" idx="2"/>
          </p:nvPr>
        </p:nvSpPr>
        <p:spPr>
          <a:xfrm>
            <a:off x="839788" y="2448560"/>
            <a:ext cx="3932237" cy="3420428"/>
          </a:xfrm>
        </p:spPr>
        <p:txBody>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2" name="Date Placeholder 4"/>
          <p:cNvSpPr>
            <a:spLocks noGrp="1"/>
          </p:cNvSpPr>
          <p:nvPr>
            <p:ph type="dt" sz="half" idx="10"/>
          </p:nvPr>
        </p:nvSpPr>
        <p:spPr/>
        <p:txBody>
          <a:bodyPr/>
          <a:lstStyle>
            <a:lvl1pPr>
              <a:defRPr/>
            </a:lvl1pPr>
          </a:lstStyle>
          <a:p>
            <a:pPr>
              <a:defRPr/>
            </a:pPr>
            <a:fld id="{C16913CD-221C-D246-90CE-2D68F4B75ED2}" type="datetimeFigureOut">
              <a:rPr lang="en-US"/>
              <a:pPr>
                <a:defRPr/>
              </a:pPr>
              <a:t>6/19/2017</a:t>
            </a:fld>
            <a:endParaRPr lang="en-US"/>
          </a:p>
        </p:txBody>
      </p:sp>
      <p:sp>
        <p:nvSpPr>
          <p:cNvPr id="23" name="Footer Placeholder 5"/>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24" name="Slide Number Placeholder 6"/>
          <p:cNvSpPr>
            <a:spLocks noGrp="1"/>
          </p:cNvSpPr>
          <p:nvPr>
            <p:ph type="sldNum" sz="quarter" idx="12"/>
          </p:nvPr>
        </p:nvSpPr>
        <p:spPr/>
        <p:txBody>
          <a:bodyPr/>
          <a:lstStyle>
            <a:lvl1pPr>
              <a:defRPr/>
            </a:lvl1pPr>
          </a:lstStyle>
          <a:p>
            <a:pPr>
              <a:defRPr/>
            </a:pPr>
            <a:fld id="{7AA1C6FB-65AE-1C44-8A31-61EA4639915A}" type="slidenum">
              <a:rPr lang="en-US"/>
              <a:pPr>
                <a:defRPr/>
              </a:pPr>
              <a:t>‹#›</a:t>
            </a:fld>
            <a:endParaRPr lang="en-US"/>
          </a:p>
        </p:txBody>
      </p:sp>
    </p:spTree>
    <p:extLst>
      <p:ext uri="{BB962C8B-B14F-4D97-AF65-F5344CB8AC3E}">
        <p14:creationId xmlns:p14="http://schemas.microsoft.com/office/powerpoint/2010/main" val="1736109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Caption No Fram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448560"/>
            <a:ext cx="3932237" cy="3420428"/>
          </a:xfrm>
        </p:spPr>
        <p:txBody>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Title Placeholder 1"/>
          <p:cNvSpPr>
            <a:spLocks noGrp="1"/>
          </p:cNvSpPr>
          <p:nvPr>
            <p:ph type="title"/>
          </p:nvPr>
        </p:nvSpPr>
        <p:spPr>
          <a:xfrm>
            <a:off x="838200" y="1046480"/>
            <a:ext cx="3933825" cy="1313262"/>
          </a:xfrm>
          <a:prstGeom prst="rect">
            <a:avLst/>
          </a:prstGeom>
        </p:spPr>
        <p:txBody>
          <a:bodyPr rtlCol="0">
            <a:normAutofit/>
          </a:bodyPr>
          <a:lstStyle/>
          <a:p>
            <a:r>
              <a:rPr lang="en-US"/>
              <a:t>Click to edit Master title style</a:t>
            </a:r>
            <a:endParaRPr lang="en-US" dirty="0"/>
          </a:p>
        </p:txBody>
      </p:sp>
      <p:sp>
        <p:nvSpPr>
          <p:cNvPr id="5" name="Date Placeholder 3"/>
          <p:cNvSpPr>
            <a:spLocks noGrp="1"/>
          </p:cNvSpPr>
          <p:nvPr>
            <p:ph type="dt" sz="half" idx="10"/>
          </p:nvPr>
        </p:nvSpPr>
        <p:spPr/>
        <p:txBody>
          <a:bodyPr/>
          <a:lstStyle>
            <a:lvl1pPr>
              <a:defRPr/>
            </a:lvl1pPr>
          </a:lstStyle>
          <a:p>
            <a:pPr>
              <a:defRPr/>
            </a:pPr>
            <a:fld id="{0DE926E2-9023-4647-B189-C393924A6FB7}" type="datetimeFigureOut">
              <a:rPr lang="en-US"/>
              <a:pPr>
                <a:defRPr/>
              </a:pPr>
              <a:t>6/19/2017</a:t>
            </a:fld>
            <a:endParaRPr lang="en-US"/>
          </a:p>
        </p:txBody>
      </p:sp>
      <p:sp>
        <p:nvSpPr>
          <p:cNvPr id="6"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C39BF13-8B50-E449-8199-D26333F95D9B}" type="slidenum">
              <a:rPr lang="en-US"/>
              <a:pPr>
                <a:defRPr/>
              </a:pPr>
              <a:t>‹#›</a:t>
            </a:fld>
            <a:endParaRPr lang="en-US"/>
          </a:p>
        </p:txBody>
      </p:sp>
    </p:spTree>
    <p:extLst>
      <p:ext uri="{BB962C8B-B14F-4D97-AF65-F5344CB8AC3E}">
        <p14:creationId xmlns:p14="http://schemas.microsoft.com/office/powerpoint/2010/main" val="938172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For Console Co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904875" y="1930400"/>
            <a:ext cx="10421938" cy="3973513"/>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 name="Picture 6"/>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6788" y="-2784475"/>
            <a:ext cx="190500"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5994" y="1167607"/>
            <a:ext cx="192087"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2060575"/>
            <a:ext cx="1905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206057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080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501313"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80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4"/>
          <p:cNvGrpSpPr>
            <a:grpSpLocks/>
          </p:cNvGrpSpPr>
          <p:nvPr/>
        </p:nvGrpSpPr>
        <p:grpSpPr bwMode="auto">
          <a:xfrm>
            <a:off x="14288" y="2871788"/>
            <a:ext cx="877887" cy="371475"/>
            <a:chOff x="23967" y="2871758"/>
            <a:chExt cx="877868" cy="370945"/>
          </a:xfrm>
        </p:grpSpPr>
        <p:pic>
          <p:nvPicPr>
            <p:cNvPr id="14" name="Picture 1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295361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Group 17"/>
          <p:cNvGrpSpPr>
            <a:grpSpLocks/>
          </p:cNvGrpSpPr>
          <p:nvPr/>
        </p:nvGrpSpPr>
        <p:grpSpPr bwMode="auto">
          <a:xfrm>
            <a:off x="14288" y="4210050"/>
            <a:ext cx="877887" cy="369888"/>
            <a:chOff x="23967" y="4209784"/>
            <a:chExt cx="877868" cy="370945"/>
          </a:xfrm>
        </p:grpSpPr>
        <p:pic>
          <p:nvPicPr>
            <p:cNvPr id="17" name="Picture 18"/>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4291643"/>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20"/>
          <p:cNvGrpSpPr>
            <a:grpSpLocks/>
          </p:cNvGrpSpPr>
          <p:nvPr/>
        </p:nvGrpSpPr>
        <p:grpSpPr bwMode="auto">
          <a:xfrm>
            <a:off x="11315700" y="2871788"/>
            <a:ext cx="876300" cy="382587"/>
            <a:chOff x="11314970" y="2871758"/>
            <a:chExt cx="877030" cy="383257"/>
          </a:xfrm>
        </p:grpSpPr>
        <p:pic>
          <p:nvPicPr>
            <p:cNvPr id="20" name="Picture 2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2"/>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 name="Group 23"/>
          <p:cNvGrpSpPr>
            <a:grpSpLocks/>
          </p:cNvGrpSpPr>
          <p:nvPr/>
        </p:nvGrpSpPr>
        <p:grpSpPr bwMode="auto">
          <a:xfrm>
            <a:off x="11312525" y="4210050"/>
            <a:ext cx="879475" cy="384175"/>
            <a:chOff x="11311874" y="4209784"/>
            <a:chExt cx="880126" cy="384199"/>
          </a:xfrm>
        </p:grpSpPr>
        <p:pic>
          <p:nvPicPr>
            <p:cNvPr id="23" name="Picture 24"/>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188720" y="2359024"/>
            <a:ext cx="9784080" cy="3185792"/>
          </a:xfrm>
        </p:spPr>
        <p:txBody>
          <a:bodyPr/>
          <a:lstStyle>
            <a:lvl1pPr marL="0" indent="0">
              <a:lnSpc>
                <a:spcPct val="55000"/>
              </a:lnSpc>
              <a:buNone/>
              <a:defRPr sz="1200">
                <a:latin typeface="Lucida Console" charset="0"/>
                <a:ea typeface="Lucida Console" charset="0"/>
                <a:cs typeface="Lucida Console" charset="0"/>
              </a:defRPr>
            </a:lvl1pPr>
          </a:lstStyle>
          <a:p>
            <a:pPr lvl="0"/>
            <a:r>
              <a:rPr lang="en-US"/>
              <a:t>Click to edit Master text styles</a:t>
            </a:r>
          </a:p>
        </p:txBody>
      </p:sp>
      <p:sp>
        <p:nvSpPr>
          <p:cNvPr id="25" name="Date Placeholder 3"/>
          <p:cNvSpPr>
            <a:spLocks noGrp="1"/>
          </p:cNvSpPr>
          <p:nvPr>
            <p:ph type="dt" sz="half" idx="10"/>
          </p:nvPr>
        </p:nvSpPr>
        <p:spPr/>
        <p:txBody>
          <a:bodyPr/>
          <a:lstStyle>
            <a:lvl1pPr>
              <a:defRPr/>
            </a:lvl1pPr>
          </a:lstStyle>
          <a:p>
            <a:pPr>
              <a:defRPr/>
            </a:pPr>
            <a:fld id="{67A4302B-B0FB-4A46-8394-91D6E6222066}" type="datetimeFigureOut">
              <a:rPr lang="en-US"/>
              <a:pPr>
                <a:defRPr/>
              </a:pPr>
              <a:t>6/19/2017</a:t>
            </a:fld>
            <a:endParaRPr lang="en-US"/>
          </a:p>
        </p:txBody>
      </p:sp>
      <p:sp>
        <p:nvSpPr>
          <p:cNvPr id="26"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27" name="Slide Number Placeholder 5"/>
          <p:cNvSpPr>
            <a:spLocks noGrp="1"/>
          </p:cNvSpPr>
          <p:nvPr>
            <p:ph type="sldNum" sz="quarter" idx="12"/>
          </p:nvPr>
        </p:nvSpPr>
        <p:spPr/>
        <p:txBody>
          <a:bodyPr/>
          <a:lstStyle>
            <a:lvl1pPr>
              <a:defRPr/>
            </a:lvl1pPr>
          </a:lstStyle>
          <a:p>
            <a:pPr>
              <a:defRPr/>
            </a:pPr>
            <a:fld id="{66AB52F8-5D9E-6C40-ABB8-3BB16C7C2FFB}" type="slidenum">
              <a:rPr lang="en-US"/>
              <a:pPr>
                <a:defRPr/>
              </a:pPr>
              <a:t>‹#›</a:t>
            </a:fld>
            <a:endParaRPr lang="en-US"/>
          </a:p>
        </p:txBody>
      </p:sp>
    </p:spTree>
    <p:extLst>
      <p:ext uri="{BB962C8B-B14F-4D97-AF65-F5344CB8AC3E}">
        <p14:creationId xmlns:p14="http://schemas.microsoft.com/office/powerpoint/2010/main" val="1039582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Full - with Fram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904875" y="1930400"/>
            <a:ext cx="10421938" cy="3973513"/>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 name="Picture 6"/>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6788" y="-2784475"/>
            <a:ext cx="190500"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5994" y="1167607"/>
            <a:ext cx="192087"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2060575"/>
            <a:ext cx="1905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206057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080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501313"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80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4"/>
          <p:cNvGrpSpPr>
            <a:grpSpLocks/>
          </p:cNvGrpSpPr>
          <p:nvPr/>
        </p:nvGrpSpPr>
        <p:grpSpPr bwMode="auto">
          <a:xfrm>
            <a:off x="14288" y="2871788"/>
            <a:ext cx="877887" cy="371475"/>
            <a:chOff x="23967" y="2871758"/>
            <a:chExt cx="877868" cy="370945"/>
          </a:xfrm>
        </p:grpSpPr>
        <p:pic>
          <p:nvPicPr>
            <p:cNvPr id="14" name="Picture 1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295361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Group 17"/>
          <p:cNvGrpSpPr>
            <a:grpSpLocks/>
          </p:cNvGrpSpPr>
          <p:nvPr/>
        </p:nvGrpSpPr>
        <p:grpSpPr bwMode="auto">
          <a:xfrm>
            <a:off x="14288" y="4210050"/>
            <a:ext cx="877887" cy="369888"/>
            <a:chOff x="23967" y="4209784"/>
            <a:chExt cx="877868" cy="370945"/>
          </a:xfrm>
        </p:grpSpPr>
        <p:pic>
          <p:nvPicPr>
            <p:cNvPr id="17" name="Picture 18"/>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4291643"/>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20"/>
          <p:cNvGrpSpPr>
            <a:grpSpLocks/>
          </p:cNvGrpSpPr>
          <p:nvPr/>
        </p:nvGrpSpPr>
        <p:grpSpPr bwMode="auto">
          <a:xfrm>
            <a:off x="11315700" y="2871788"/>
            <a:ext cx="876300" cy="382587"/>
            <a:chOff x="11314970" y="2871758"/>
            <a:chExt cx="877030" cy="383257"/>
          </a:xfrm>
        </p:grpSpPr>
        <p:pic>
          <p:nvPicPr>
            <p:cNvPr id="20" name="Picture 2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2"/>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 name="Group 23"/>
          <p:cNvGrpSpPr>
            <a:grpSpLocks/>
          </p:cNvGrpSpPr>
          <p:nvPr/>
        </p:nvGrpSpPr>
        <p:grpSpPr bwMode="auto">
          <a:xfrm>
            <a:off x="11312525" y="4210050"/>
            <a:ext cx="879475" cy="384175"/>
            <a:chOff x="11311874" y="4209784"/>
            <a:chExt cx="880126" cy="384199"/>
          </a:xfrm>
        </p:grpSpPr>
        <p:pic>
          <p:nvPicPr>
            <p:cNvPr id="23" name="Picture 24"/>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188720" y="2226789"/>
            <a:ext cx="9784080" cy="3422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Date Placeholder 3"/>
          <p:cNvSpPr>
            <a:spLocks noGrp="1"/>
          </p:cNvSpPr>
          <p:nvPr>
            <p:ph type="dt" sz="half" idx="10"/>
          </p:nvPr>
        </p:nvSpPr>
        <p:spPr/>
        <p:txBody>
          <a:bodyPr/>
          <a:lstStyle>
            <a:lvl1pPr>
              <a:defRPr/>
            </a:lvl1pPr>
          </a:lstStyle>
          <a:p>
            <a:pPr>
              <a:defRPr/>
            </a:pPr>
            <a:fld id="{6A97E466-A01D-0644-980D-F09373F36AD1}" type="datetimeFigureOut">
              <a:rPr lang="en-US"/>
              <a:pPr>
                <a:defRPr/>
              </a:pPr>
              <a:t>6/19/2017</a:t>
            </a:fld>
            <a:endParaRPr lang="en-US"/>
          </a:p>
        </p:txBody>
      </p:sp>
      <p:sp>
        <p:nvSpPr>
          <p:cNvPr id="26"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27" name="Slide Number Placeholder 5"/>
          <p:cNvSpPr>
            <a:spLocks noGrp="1"/>
          </p:cNvSpPr>
          <p:nvPr>
            <p:ph type="sldNum" sz="quarter" idx="12"/>
          </p:nvPr>
        </p:nvSpPr>
        <p:spPr/>
        <p:txBody>
          <a:bodyPr/>
          <a:lstStyle>
            <a:lvl1pPr>
              <a:defRPr/>
            </a:lvl1pPr>
          </a:lstStyle>
          <a:p>
            <a:pPr>
              <a:defRPr/>
            </a:pPr>
            <a:fld id="{868AC66F-2EA5-F546-AA97-D2C23DCD2816}" type="slidenum">
              <a:rPr lang="en-US"/>
              <a:pPr>
                <a:defRPr/>
              </a:pPr>
              <a:t>‹#›</a:t>
            </a:fld>
            <a:endParaRPr lang="en-US"/>
          </a:p>
        </p:txBody>
      </p:sp>
    </p:spTree>
    <p:extLst>
      <p:ext uri="{BB962C8B-B14F-4D97-AF65-F5344CB8AC3E}">
        <p14:creationId xmlns:p14="http://schemas.microsoft.com/office/powerpoint/2010/main" val="330058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22">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1046163"/>
            <a:ext cx="105156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11133138" y="138113"/>
            <a:ext cx="604837" cy="365125"/>
          </a:xfrm>
          <a:prstGeom prst="rect">
            <a:avLst/>
          </a:prstGeom>
        </p:spPr>
        <p:txBody>
          <a:bodyPr vert="horz" lIns="91440" tIns="45720" rIns="91440" bIns="45720" rtlCol="0" anchor="ctr"/>
          <a:lstStyle>
            <a:lvl1pPr algn="r" eaLnBrk="1" fontAlgn="auto" hangingPunct="1">
              <a:spcBef>
                <a:spcPts val="0"/>
              </a:spcBef>
              <a:spcAft>
                <a:spcPts val="0"/>
              </a:spcAft>
              <a:defRPr sz="600" b="1" i="0">
                <a:solidFill>
                  <a:schemeClr val="bg1">
                    <a:lumMod val="65000"/>
                  </a:schemeClr>
                </a:solidFill>
                <a:latin typeface="Segoe UI Semibold" charset="0"/>
                <a:ea typeface="Segoe UI Semibold" charset="0"/>
                <a:cs typeface="Segoe UI Semibold" charset="0"/>
              </a:defRPr>
            </a:lvl1pPr>
          </a:lstStyle>
          <a:p>
            <a:pPr>
              <a:defRPr/>
            </a:pPr>
            <a:fld id="{35FE9721-0ECD-2D46-8F3F-33ABDE708D88}" type="datetimeFigureOut">
              <a:rPr lang="en-US"/>
              <a:pPr>
                <a:defRPr/>
              </a:pPr>
              <a:t>6/19/2017</a:t>
            </a:fld>
            <a:endParaRPr lang="en-US"/>
          </a:p>
        </p:txBody>
      </p:sp>
      <p:sp>
        <p:nvSpPr>
          <p:cNvPr id="6" name="Slide Number Placeholder 5"/>
          <p:cNvSpPr>
            <a:spLocks noGrp="1"/>
          </p:cNvSpPr>
          <p:nvPr>
            <p:ph type="sldNum" sz="quarter" idx="4"/>
          </p:nvPr>
        </p:nvSpPr>
        <p:spPr>
          <a:xfrm>
            <a:off x="11739563" y="138113"/>
            <a:ext cx="320675" cy="365125"/>
          </a:xfrm>
          <a:prstGeom prst="rect">
            <a:avLst/>
          </a:prstGeom>
        </p:spPr>
        <p:txBody>
          <a:bodyPr vert="horz" lIns="91440" tIns="45720" rIns="91440" bIns="45720" rtlCol="0" anchor="ctr"/>
          <a:lstStyle>
            <a:lvl1pPr algn="l" eaLnBrk="1" fontAlgn="auto" hangingPunct="1">
              <a:spcBef>
                <a:spcPts val="0"/>
              </a:spcBef>
              <a:spcAft>
                <a:spcPts val="0"/>
              </a:spcAft>
              <a:defRPr sz="600" b="1" i="0">
                <a:solidFill>
                  <a:schemeClr val="bg1">
                    <a:lumMod val="65000"/>
                  </a:schemeClr>
                </a:solidFill>
                <a:latin typeface="Segoe UI Semibold" charset="0"/>
                <a:ea typeface="Segoe UI Semibold" charset="0"/>
                <a:cs typeface="Segoe UI Semibold" charset="0"/>
              </a:defRPr>
            </a:lvl1pPr>
          </a:lstStyle>
          <a:p>
            <a:pPr>
              <a:defRPr/>
            </a:pPr>
            <a:fld id="{C9FBD4B2-959E-8B4E-932F-8C1B1877B77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 id="2147483871" r:id="rId19"/>
    <p:sldLayoutId id="2147483872" r:id="rId20"/>
  </p:sldLayoutIdLst>
  <p:txStyles>
    <p:titleStyle>
      <a:lvl1pPr algn="l" rtl="0" eaLnBrk="1" fontAlgn="base" hangingPunct="1">
        <a:lnSpc>
          <a:spcPct val="90000"/>
        </a:lnSpc>
        <a:spcBef>
          <a:spcPct val="0"/>
        </a:spcBef>
        <a:spcAft>
          <a:spcPct val="0"/>
        </a:spcAft>
        <a:defRPr sz="3000" b="1" kern="1200">
          <a:solidFill>
            <a:schemeClr val="accent2"/>
          </a:solidFill>
          <a:latin typeface="Segoe UI Semibold" charset="0"/>
          <a:ea typeface="Segoe UI Semibold" charset="0"/>
          <a:cs typeface="Segoe UI Semibold" charset="0"/>
        </a:defRPr>
      </a:lvl1pPr>
      <a:lvl2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2pPr>
      <a:lvl3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3pPr>
      <a:lvl4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4pPr>
      <a:lvl5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5pPr>
      <a:lvl6pPr marL="4572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6pPr>
      <a:lvl7pPr marL="9144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7pPr>
      <a:lvl8pPr marL="13716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8pPr>
      <a:lvl9pPr marL="18288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9pPr>
    </p:titleStyle>
    <p:bodyStyle>
      <a:lvl1pPr marL="228600" indent="-228600" algn="l" rtl="0" eaLnBrk="1" fontAlgn="base" hangingPunct="1">
        <a:lnSpc>
          <a:spcPct val="90000"/>
        </a:lnSpc>
        <a:spcBef>
          <a:spcPts val="1000"/>
        </a:spcBef>
        <a:spcAft>
          <a:spcPct val="0"/>
        </a:spcAft>
        <a:buFont typeface="Arial" charset="0"/>
        <a:buChar char="•"/>
        <a:defRPr sz="2400" kern="1200">
          <a:solidFill>
            <a:schemeClr val="bg1"/>
          </a:solidFill>
          <a:latin typeface="Segoe UI Light" charset="0"/>
          <a:ea typeface="Segoe UI Light" charset="0"/>
          <a:cs typeface="Segoe UI Light" charset="0"/>
        </a:defRPr>
      </a:lvl1pPr>
      <a:lvl2pPr marL="685800" indent="-228600" algn="l" rtl="0" eaLnBrk="1" fontAlgn="base" hangingPunct="1">
        <a:lnSpc>
          <a:spcPct val="90000"/>
        </a:lnSpc>
        <a:spcBef>
          <a:spcPts val="500"/>
        </a:spcBef>
        <a:spcAft>
          <a:spcPct val="0"/>
        </a:spcAft>
        <a:buFont typeface="Arial" charset="0"/>
        <a:buChar char="•"/>
        <a:defRPr sz="2000" kern="1200">
          <a:solidFill>
            <a:schemeClr val="bg1"/>
          </a:solidFill>
          <a:latin typeface="Segoe UI Light" charset="0"/>
          <a:ea typeface="Segoe UI Light" charset="0"/>
          <a:cs typeface="Segoe UI Light" charset="0"/>
        </a:defRPr>
      </a:lvl2pPr>
      <a:lvl3pPr marL="1143000" indent="-228600" algn="l" rtl="0" eaLnBrk="1" fontAlgn="base" hangingPunct="1">
        <a:lnSpc>
          <a:spcPct val="90000"/>
        </a:lnSpc>
        <a:spcBef>
          <a:spcPts val="500"/>
        </a:spcBef>
        <a:spcAft>
          <a:spcPct val="0"/>
        </a:spcAft>
        <a:buFont typeface="Arial" charset="0"/>
        <a:buChar char="•"/>
        <a:defRPr kern="1200">
          <a:solidFill>
            <a:schemeClr val="bg1"/>
          </a:solidFill>
          <a:latin typeface="Segoe UI Light" charset="0"/>
          <a:ea typeface="Segoe UI Light" charset="0"/>
          <a:cs typeface="Segoe UI Light" charset="0"/>
        </a:defRPr>
      </a:lvl3pPr>
      <a:lvl4pPr marL="1600200" indent="-228600" algn="l" rtl="0" eaLnBrk="1" fontAlgn="base" hangingPunct="1">
        <a:lnSpc>
          <a:spcPct val="90000"/>
        </a:lnSpc>
        <a:spcBef>
          <a:spcPts val="500"/>
        </a:spcBef>
        <a:spcAft>
          <a:spcPct val="0"/>
        </a:spcAft>
        <a:buFont typeface="Arial" charset="0"/>
        <a:buChar char="•"/>
        <a:defRPr sz="1600" kern="1200">
          <a:solidFill>
            <a:schemeClr val="bg1"/>
          </a:solidFill>
          <a:latin typeface="Segoe UI Light" charset="0"/>
          <a:ea typeface="Segoe UI Light" charset="0"/>
          <a:cs typeface="Segoe UI Light" charset="0"/>
        </a:defRPr>
      </a:lvl4pPr>
      <a:lvl5pPr marL="2057400" indent="-228600" algn="l" rtl="0" eaLnBrk="1" fontAlgn="base" hangingPunct="1">
        <a:lnSpc>
          <a:spcPct val="90000"/>
        </a:lnSpc>
        <a:spcBef>
          <a:spcPts val="500"/>
        </a:spcBef>
        <a:spcAft>
          <a:spcPct val="0"/>
        </a:spcAft>
        <a:buFont typeface="Arial" charset="0"/>
        <a:buChar char="•"/>
        <a:defRPr sz="1400" kern="1200">
          <a:solidFill>
            <a:schemeClr val="bg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8.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dotnet/api/microsoft.bot.connector?view=botbuilder-3.8" TargetMode="External"/><Relationship Id="rId2" Type="http://schemas.openxmlformats.org/officeDocument/2006/relationships/hyperlink" Target="https://docs.botframework.com/en-us/node/builder/chat-reference/interfaces/_botbuilder_d_.iisattachment.html" TargetMode="Externa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18.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hyperlink" Target="https://docs.microsoft.com/en-us/bot-framework/bot-design-first-interaction" TargetMode="Externa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noFill/>
        </p:spPr>
        <p:txBody>
          <a:bodyPr vert="horz" wrap="square" lIns="89642" tIns="89642" rIns="89642" bIns="89642" numCol="1" anchor="t" anchorCtr="0" compatLnSpc="1">
            <a:prstTxWarp prst="textNoShape">
              <a:avLst/>
            </a:prstTxWarp>
          </a:bodyPr>
          <a:lstStyle>
            <a:lvl1pPr>
              <a:defRPr sz="6000" spc="-80" baseline="0">
                <a:solidFill>
                  <a:srgbClr val="0072C6"/>
                </a:solidFill>
              </a:defRPr>
            </a:lvl1pPr>
          </a:lstStyle>
          <a:p>
            <a:r>
              <a:rPr lang="en-US" sz="5400" dirty="0">
                <a:solidFill>
                  <a:schemeClr val="bg1"/>
                </a:solidFill>
              </a:rPr>
              <a:t>Mastering the user experience with bots</a:t>
            </a:r>
          </a:p>
        </p:txBody>
      </p:sp>
    </p:spTree>
    <p:extLst>
      <p:ext uri="{BB962C8B-B14F-4D97-AF65-F5344CB8AC3E}">
        <p14:creationId xmlns:p14="http://schemas.microsoft.com/office/powerpoint/2010/main" val="18423091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Guiding the user</a:t>
            </a:r>
          </a:p>
        </p:txBody>
      </p:sp>
    </p:spTree>
    <p:extLst>
      <p:ext uri="{BB962C8B-B14F-4D97-AF65-F5344CB8AC3E}">
        <p14:creationId xmlns:p14="http://schemas.microsoft.com/office/powerpoint/2010/main" val="11134452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Dialogs</a:t>
            </a:r>
          </a:p>
        </p:txBody>
      </p:sp>
      <p:sp>
        <p:nvSpPr>
          <p:cNvPr id="5" name="Text Placeholder 4"/>
          <p:cNvSpPr>
            <a:spLocks noGrp="1"/>
          </p:cNvSpPr>
          <p:nvPr>
            <p:ph idx="1"/>
          </p:nvPr>
        </p:nvSpPr>
        <p:spPr/>
        <p:txBody>
          <a:bodyPr/>
          <a:lstStyle/>
          <a:p>
            <a:r>
              <a:rPr lang="en-US" dirty="0"/>
              <a:t>Reusable modules</a:t>
            </a:r>
          </a:p>
          <a:p>
            <a:r>
              <a:rPr lang="en-US" dirty="0"/>
              <a:t>Perform a single operation</a:t>
            </a:r>
          </a:p>
          <a:p>
            <a:r>
              <a:rPr lang="en-US" dirty="0"/>
              <a:t>Callable from other dialogs</a:t>
            </a:r>
          </a:p>
          <a:p>
            <a:r>
              <a:rPr lang="en-US" dirty="0"/>
              <a:t>Can be made "global"</a:t>
            </a:r>
          </a:p>
        </p:txBody>
      </p:sp>
    </p:spTree>
    <p:extLst>
      <p:ext uri="{BB962C8B-B14F-4D97-AF65-F5344CB8AC3E}">
        <p14:creationId xmlns:p14="http://schemas.microsoft.com/office/powerpoint/2010/main" val="3780454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peech Bubble: Rectangle with Corners Rounded 5"/>
          <p:cNvSpPr/>
          <p:nvPr/>
        </p:nvSpPr>
        <p:spPr bwMode="auto">
          <a:xfrm>
            <a:off x="343941" y="440917"/>
            <a:ext cx="3286891" cy="747021"/>
          </a:xfrm>
          <a:prstGeom prst="wedgeRoundRectCallou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2353" dirty="0">
                <a:gradFill>
                  <a:gsLst>
                    <a:gs pos="0">
                      <a:srgbClr val="FFFFFF"/>
                    </a:gs>
                    <a:gs pos="100000">
                      <a:srgbClr val="FFFFFF"/>
                    </a:gs>
                  </a:gsLst>
                  <a:lin ang="5400000" scaled="0"/>
                </a:gradFill>
                <a:ea typeface="Segoe UI" pitchFamily="34" charset="0"/>
                <a:cs typeface="Segoe UI" pitchFamily="34" charset="0"/>
              </a:rPr>
              <a:t>Register</a:t>
            </a:r>
          </a:p>
        </p:txBody>
      </p:sp>
      <p:sp>
        <p:nvSpPr>
          <p:cNvPr id="7" name="Speech Bubble: Rectangle with Corners Rounded 6"/>
          <p:cNvSpPr/>
          <p:nvPr/>
        </p:nvSpPr>
        <p:spPr bwMode="auto">
          <a:xfrm>
            <a:off x="343941" y="1636150"/>
            <a:ext cx="3286891" cy="747021"/>
          </a:xfrm>
          <a:prstGeom prst="wedgeRoundRectCallou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2353" dirty="0" err="1">
                <a:gradFill>
                  <a:gsLst>
                    <a:gs pos="0">
                      <a:srgbClr val="FFFFFF"/>
                    </a:gs>
                    <a:gs pos="100000">
                      <a:srgbClr val="FFFFFF"/>
                    </a:gs>
                  </a:gsLst>
                  <a:lin ang="5400000" scaled="0"/>
                </a:gradFill>
                <a:ea typeface="Segoe UI" pitchFamily="34" charset="0"/>
                <a:cs typeface="Segoe UI" pitchFamily="34" charset="0"/>
              </a:rPr>
              <a:t>CancelRegistration</a:t>
            </a: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Speech Bubble: Rectangle with Corners Rounded 7"/>
          <p:cNvSpPr/>
          <p:nvPr/>
        </p:nvSpPr>
        <p:spPr bwMode="auto">
          <a:xfrm>
            <a:off x="343941" y="2906085"/>
            <a:ext cx="3286891" cy="747021"/>
          </a:xfrm>
          <a:prstGeom prst="wedgeRoundRectCallou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2353" dirty="0" err="1">
                <a:gradFill>
                  <a:gsLst>
                    <a:gs pos="0">
                      <a:srgbClr val="FFFFFF"/>
                    </a:gs>
                    <a:gs pos="100000">
                      <a:srgbClr val="FFFFFF"/>
                    </a:gs>
                  </a:gsLst>
                  <a:lin ang="5400000" scaled="0"/>
                </a:gradFill>
                <a:ea typeface="Segoe UI" pitchFamily="34" charset="0"/>
                <a:cs typeface="Segoe UI" pitchFamily="34" charset="0"/>
              </a:rPr>
              <a:t>CheckRegistration</a:t>
            </a: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Speech Bubble: Rectangle with Corners Rounded 8"/>
          <p:cNvSpPr/>
          <p:nvPr/>
        </p:nvSpPr>
        <p:spPr bwMode="auto">
          <a:xfrm>
            <a:off x="343941" y="4180123"/>
            <a:ext cx="3286891" cy="747021"/>
          </a:xfrm>
          <a:prstGeom prst="wedgeRoundRectCallou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2353" dirty="0" err="1">
                <a:gradFill>
                  <a:gsLst>
                    <a:gs pos="0">
                      <a:srgbClr val="FFFFFF"/>
                    </a:gs>
                    <a:gs pos="100000">
                      <a:srgbClr val="FFFFFF"/>
                    </a:gs>
                  </a:gsLst>
                  <a:lin ang="5400000" scaled="0"/>
                </a:gradFill>
                <a:ea typeface="Segoe UI" pitchFamily="34" charset="0"/>
                <a:cs typeface="Segoe UI" pitchFamily="34" charset="0"/>
              </a:rPr>
              <a:t>LodgingInformation</a:t>
            </a: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 name="Speech Bubble: Rectangle with Corners Rounded 9"/>
          <p:cNvSpPr/>
          <p:nvPr/>
        </p:nvSpPr>
        <p:spPr bwMode="auto">
          <a:xfrm>
            <a:off x="312673" y="5454161"/>
            <a:ext cx="3286891" cy="747021"/>
          </a:xfrm>
          <a:prstGeom prst="wedgeRoundRectCallou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2353" dirty="0" err="1">
                <a:gradFill>
                  <a:gsLst>
                    <a:gs pos="0">
                      <a:srgbClr val="FFFFFF"/>
                    </a:gs>
                    <a:gs pos="100000">
                      <a:srgbClr val="FFFFFF"/>
                    </a:gs>
                  </a:gsLst>
                  <a:lin ang="5400000" scaled="0"/>
                </a:gradFill>
                <a:ea typeface="Segoe UI" pitchFamily="34" charset="0"/>
                <a:cs typeface="Segoe UI" pitchFamily="34" charset="0"/>
              </a:rPr>
              <a:t>BookRoom</a:t>
            </a: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1" name="Speech Bubble: Rectangle with Corners Rounded 10"/>
          <p:cNvSpPr/>
          <p:nvPr/>
        </p:nvSpPr>
        <p:spPr bwMode="auto">
          <a:xfrm>
            <a:off x="4301099" y="440917"/>
            <a:ext cx="3286891" cy="747021"/>
          </a:xfrm>
          <a:prstGeom prst="wedgeRoundRectCallou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2353" dirty="0" err="1">
                <a:gradFill>
                  <a:gsLst>
                    <a:gs pos="0">
                      <a:srgbClr val="FFFFFF"/>
                    </a:gs>
                    <a:gs pos="100000">
                      <a:srgbClr val="FFFFFF"/>
                    </a:gs>
                  </a:gsLst>
                  <a:lin ang="5400000" scaled="0"/>
                </a:gradFill>
                <a:ea typeface="Segoe UI" pitchFamily="34" charset="0"/>
                <a:cs typeface="Segoe UI" pitchFamily="34" charset="0"/>
              </a:rPr>
              <a:t>CancelRoom</a:t>
            </a: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2" name="Speech Bubble: Rectangle with Corners Rounded 11"/>
          <p:cNvSpPr/>
          <p:nvPr/>
        </p:nvSpPr>
        <p:spPr bwMode="auto">
          <a:xfrm>
            <a:off x="4301099" y="1636150"/>
            <a:ext cx="3286891" cy="747021"/>
          </a:xfrm>
          <a:prstGeom prst="wedgeRoundRectCallou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2353" dirty="0" err="1">
                <a:gradFill>
                  <a:gsLst>
                    <a:gs pos="0">
                      <a:srgbClr val="FFFFFF"/>
                    </a:gs>
                    <a:gs pos="100000">
                      <a:srgbClr val="FFFFFF"/>
                    </a:gs>
                  </a:gsLst>
                  <a:lin ang="5400000" scaled="0"/>
                </a:gradFill>
                <a:ea typeface="Segoe UI" pitchFamily="34" charset="0"/>
                <a:cs typeface="Segoe UI" pitchFamily="34" charset="0"/>
              </a:rPr>
              <a:t>PartyRegistration</a:t>
            </a: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3" name="Speech Bubble: Rectangle with Corners Rounded 12"/>
          <p:cNvSpPr/>
          <p:nvPr/>
        </p:nvSpPr>
        <p:spPr bwMode="auto">
          <a:xfrm>
            <a:off x="4301099" y="2906085"/>
            <a:ext cx="3286891" cy="747021"/>
          </a:xfrm>
          <a:prstGeom prst="wedgeRoundRectCallou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2353" dirty="0" err="1">
                <a:gradFill>
                  <a:gsLst>
                    <a:gs pos="0">
                      <a:srgbClr val="FFFFFF"/>
                    </a:gs>
                    <a:gs pos="100000">
                      <a:srgbClr val="FFFFFF"/>
                    </a:gs>
                  </a:gsLst>
                  <a:lin ang="5400000" scaled="0"/>
                </a:gradFill>
                <a:cs typeface="Segoe UI" pitchFamily="34" charset="0"/>
              </a:rPr>
              <a:t>EventInformation</a:t>
            </a:r>
            <a:endParaRPr lang="en-US" sz="2353" dirty="0">
              <a:gradFill>
                <a:gsLst>
                  <a:gs pos="0">
                    <a:srgbClr val="FFFFFF"/>
                  </a:gs>
                  <a:gs pos="100000">
                    <a:srgbClr val="FFFFFF"/>
                  </a:gs>
                </a:gsLst>
                <a:lin ang="5400000" scaled="0"/>
              </a:gradFill>
              <a:cs typeface="Segoe UI" pitchFamily="34" charset="0"/>
            </a:endParaRPr>
          </a:p>
        </p:txBody>
      </p:sp>
      <p:sp>
        <p:nvSpPr>
          <p:cNvPr id="14" name="Speech Bubble: Rectangle with Corners Rounded 13"/>
          <p:cNvSpPr/>
          <p:nvPr/>
        </p:nvSpPr>
        <p:spPr bwMode="auto">
          <a:xfrm>
            <a:off x="4301099" y="4180123"/>
            <a:ext cx="3286891" cy="747021"/>
          </a:xfrm>
          <a:prstGeom prst="wedgeRoundRectCallou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2353" dirty="0" err="1">
                <a:gradFill>
                  <a:gsLst>
                    <a:gs pos="0">
                      <a:srgbClr val="FFFFFF"/>
                    </a:gs>
                    <a:gs pos="100000">
                      <a:srgbClr val="FFFFFF"/>
                    </a:gs>
                  </a:gsLst>
                  <a:lin ang="5400000" scaled="0"/>
                </a:gradFill>
                <a:cs typeface="Segoe UI" pitchFamily="34" charset="0"/>
              </a:rPr>
              <a:t>SessionInformation</a:t>
            </a:r>
            <a:endParaRPr lang="en-US" sz="2353" dirty="0">
              <a:gradFill>
                <a:gsLst>
                  <a:gs pos="0">
                    <a:srgbClr val="FFFFFF"/>
                  </a:gs>
                  <a:gs pos="100000">
                    <a:srgbClr val="FFFFFF"/>
                  </a:gs>
                </a:gsLst>
                <a:lin ang="5400000" scaled="0"/>
              </a:gradFill>
              <a:cs typeface="Segoe UI" pitchFamily="34" charset="0"/>
            </a:endParaRPr>
          </a:p>
        </p:txBody>
      </p:sp>
      <p:sp>
        <p:nvSpPr>
          <p:cNvPr id="15" name="Speech Bubble: Rectangle with Corners Rounded 14"/>
          <p:cNvSpPr/>
          <p:nvPr/>
        </p:nvSpPr>
        <p:spPr bwMode="auto">
          <a:xfrm>
            <a:off x="4269830" y="5454161"/>
            <a:ext cx="3286891" cy="747021"/>
          </a:xfrm>
          <a:prstGeom prst="wedgeRoundRectCallou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2353" dirty="0" err="1">
                <a:gradFill>
                  <a:gsLst>
                    <a:gs pos="0">
                      <a:srgbClr val="FFFFFF"/>
                    </a:gs>
                    <a:gs pos="100000">
                      <a:srgbClr val="FFFFFF"/>
                    </a:gs>
                  </a:gsLst>
                  <a:lin ang="5400000" scaled="0"/>
                </a:gradFill>
                <a:cs typeface="Segoe UI" pitchFamily="34" charset="0"/>
              </a:rPr>
              <a:t>SpeakerInformation</a:t>
            </a:r>
            <a:endParaRPr lang="en-US" sz="2353" dirty="0">
              <a:gradFill>
                <a:gsLst>
                  <a:gs pos="0">
                    <a:srgbClr val="FFFFFF"/>
                  </a:gs>
                  <a:gs pos="100000">
                    <a:srgbClr val="FFFFFF"/>
                  </a:gs>
                </a:gsLst>
                <a:lin ang="5400000" scaled="0"/>
              </a:gradFill>
              <a:cs typeface="Segoe UI" pitchFamily="34" charset="0"/>
            </a:endParaRPr>
          </a:p>
        </p:txBody>
      </p:sp>
      <p:sp>
        <p:nvSpPr>
          <p:cNvPr id="16" name="Speech Bubble: Rectangle with Corners Rounded 15"/>
          <p:cNvSpPr/>
          <p:nvPr/>
        </p:nvSpPr>
        <p:spPr bwMode="auto">
          <a:xfrm>
            <a:off x="8258256" y="440917"/>
            <a:ext cx="3286891" cy="747021"/>
          </a:xfrm>
          <a:prstGeom prst="wedgeRoundRectCallou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2353" dirty="0" err="1">
                <a:gradFill>
                  <a:gsLst>
                    <a:gs pos="0">
                      <a:srgbClr val="FFFFFF"/>
                    </a:gs>
                    <a:gs pos="100000">
                      <a:srgbClr val="FFFFFF"/>
                    </a:gs>
                  </a:gsLst>
                  <a:lin ang="5400000" scaled="0"/>
                </a:gradFill>
                <a:cs typeface="Segoe UI" pitchFamily="34" charset="0"/>
              </a:rPr>
              <a:t>SubmitSession</a:t>
            </a:r>
            <a:endParaRPr lang="en-US" sz="2353" dirty="0">
              <a:gradFill>
                <a:gsLst>
                  <a:gs pos="0">
                    <a:srgbClr val="FFFFFF"/>
                  </a:gs>
                  <a:gs pos="100000">
                    <a:srgbClr val="FFFFFF"/>
                  </a:gs>
                </a:gsLst>
                <a:lin ang="5400000" scaled="0"/>
              </a:gradFill>
              <a:cs typeface="Segoe UI" pitchFamily="34" charset="0"/>
            </a:endParaRPr>
          </a:p>
        </p:txBody>
      </p:sp>
      <p:sp>
        <p:nvSpPr>
          <p:cNvPr id="17" name="Speech Bubble: Rectangle with Corners Rounded 16"/>
          <p:cNvSpPr/>
          <p:nvPr/>
        </p:nvSpPr>
        <p:spPr bwMode="auto">
          <a:xfrm>
            <a:off x="8258256" y="1636150"/>
            <a:ext cx="3286891" cy="747021"/>
          </a:xfrm>
          <a:prstGeom prst="wedgeRoundRectCallou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2353" dirty="0" err="1">
                <a:gradFill>
                  <a:gsLst>
                    <a:gs pos="0">
                      <a:srgbClr val="FFFFFF"/>
                    </a:gs>
                    <a:gs pos="100000">
                      <a:srgbClr val="FFFFFF"/>
                    </a:gs>
                  </a:gsLst>
                  <a:lin ang="5400000" scaled="0"/>
                </a:gradFill>
                <a:cs typeface="Segoe UI" pitchFamily="34" charset="0"/>
              </a:rPr>
              <a:t>FindSession</a:t>
            </a:r>
            <a:endParaRPr lang="en-US" sz="2353" dirty="0">
              <a:gradFill>
                <a:gsLst>
                  <a:gs pos="0">
                    <a:srgbClr val="FFFFFF"/>
                  </a:gs>
                  <a:gs pos="100000">
                    <a:srgbClr val="FFFFFF"/>
                  </a:gs>
                </a:gsLst>
                <a:lin ang="5400000" scaled="0"/>
              </a:gradFill>
              <a:cs typeface="Segoe UI" pitchFamily="34" charset="0"/>
            </a:endParaRPr>
          </a:p>
        </p:txBody>
      </p:sp>
      <p:sp>
        <p:nvSpPr>
          <p:cNvPr id="18" name="Speech Bubble: Rectangle with Corners Rounded 17"/>
          <p:cNvSpPr/>
          <p:nvPr/>
        </p:nvSpPr>
        <p:spPr bwMode="auto">
          <a:xfrm>
            <a:off x="8258256" y="2906085"/>
            <a:ext cx="3286891" cy="747021"/>
          </a:xfrm>
          <a:prstGeom prst="wedgeRoundRectCallou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2353" dirty="0" err="1">
                <a:gradFill>
                  <a:gsLst>
                    <a:gs pos="0">
                      <a:srgbClr val="FFFFFF"/>
                    </a:gs>
                    <a:gs pos="100000">
                      <a:srgbClr val="FFFFFF"/>
                    </a:gs>
                  </a:gsLst>
                  <a:lin ang="5400000" scaled="0"/>
                </a:gradFill>
                <a:cs typeface="Segoe UI" pitchFamily="34" charset="0"/>
              </a:rPr>
              <a:t>ChangeSession</a:t>
            </a:r>
            <a:endParaRPr lang="en-US" sz="2353" dirty="0">
              <a:gradFill>
                <a:gsLst>
                  <a:gs pos="0">
                    <a:srgbClr val="FFFFFF"/>
                  </a:gs>
                  <a:gs pos="100000">
                    <a:srgbClr val="FFFFFF"/>
                  </a:gs>
                </a:gsLst>
                <a:lin ang="5400000" scaled="0"/>
              </a:gradFill>
              <a:cs typeface="Segoe UI" pitchFamily="34" charset="0"/>
            </a:endParaRPr>
          </a:p>
        </p:txBody>
      </p:sp>
      <p:sp>
        <p:nvSpPr>
          <p:cNvPr id="19" name="Speech Bubble: Rectangle with Corners Rounded 18"/>
          <p:cNvSpPr/>
          <p:nvPr/>
        </p:nvSpPr>
        <p:spPr bwMode="auto">
          <a:xfrm>
            <a:off x="8258256" y="4180123"/>
            <a:ext cx="3286891" cy="747021"/>
          </a:xfrm>
          <a:prstGeom prst="wedgeRoundRectCallou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2353" dirty="0" err="1">
                <a:gradFill>
                  <a:gsLst>
                    <a:gs pos="0">
                      <a:srgbClr val="FFFFFF"/>
                    </a:gs>
                    <a:gs pos="100000">
                      <a:srgbClr val="FFFFFF"/>
                    </a:gs>
                  </a:gsLst>
                  <a:lin ang="5400000" scaled="0"/>
                </a:gradFill>
                <a:cs typeface="Segoe UI" pitchFamily="34" charset="0"/>
              </a:rPr>
              <a:t>CancelSession</a:t>
            </a:r>
            <a:endParaRPr lang="en-US" sz="2353" dirty="0">
              <a:gradFill>
                <a:gsLst>
                  <a:gs pos="0">
                    <a:srgbClr val="FFFFFF"/>
                  </a:gs>
                  <a:gs pos="100000">
                    <a:srgbClr val="FFFFFF"/>
                  </a:gs>
                </a:gsLst>
                <a:lin ang="5400000" scaled="0"/>
              </a:gradFill>
              <a:cs typeface="Segoe UI" pitchFamily="34" charset="0"/>
            </a:endParaRPr>
          </a:p>
        </p:txBody>
      </p:sp>
      <p:sp>
        <p:nvSpPr>
          <p:cNvPr id="20" name="Speech Bubble: Rectangle with Corners Rounded 19"/>
          <p:cNvSpPr/>
          <p:nvPr/>
        </p:nvSpPr>
        <p:spPr bwMode="auto">
          <a:xfrm>
            <a:off x="8226988" y="5454161"/>
            <a:ext cx="3286891" cy="747021"/>
          </a:xfrm>
          <a:prstGeom prst="wedgeRoundRectCallou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2353" dirty="0" err="1">
                <a:gradFill>
                  <a:gsLst>
                    <a:gs pos="0">
                      <a:srgbClr val="FFFFFF"/>
                    </a:gs>
                    <a:gs pos="100000">
                      <a:srgbClr val="FFFFFF"/>
                    </a:gs>
                  </a:gsLst>
                  <a:lin ang="5400000" scaled="0"/>
                </a:gradFill>
                <a:cs typeface="Segoe UI" pitchFamily="34" charset="0"/>
              </a:rPr>
              <a:t>PostPhoto</a:t>
            </a:r>
            <a:endParaRPr lang="en-US" sz="2353" dirty="0">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105424259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Dialog stack</a:t>
            </a:r>
          </a:p>
        </p:txBody>
      </p:sp>
      <p:sp>
        <p:nvSpPr>
          <p:cNvPr id="2" name="Rounded Rectangle 1"/>
          <p:cNvSpPr/>
          <p:nvPr/>
        </p:nvSpPr>
        <p:spPr bwMode="auto">
          <a:xfrm>
            <a:off x="629029" y="5311472"/>
            <a:ext cx="10936263" cy="125498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a:lnSpc>
                <a:spcPct val="90000"/>
              </a:lnSpc>
            </a:pPr>
            <a:r>
              <a:rPr lang="en-US" sz="3529" dirty="0" err="1">
                <a:gradFill>
                  <a:gsLst>
                    <a:gs pos="0">
                      <a:srgbClr val="FFFFFF"/>
                    </a:gs>
                    <a:gs pos="100000">
                      <a:srgbClr val="FFFFFF"/>
                    </a:gs>
                  </a:gsLst>
                  <a:lin ang="5400000" scaled="0"/>
                </a:gradFill>
                <a:ea typeface="Segoe UI" pitchFamily="34" charset="0"/>
                <a:cs typeface="Segoe UI" pitchFamily="34" charset="0"/>
              </a:rPr>
              <a:t>ReportIssue</a:t>
            </a:r>
            <a:endParaRPr lang="en-US" sz="3529" dirty="0">
              <a:gradFill>
                <a:gsLst>
                  <a:gs pos="0">
                    <a:srgbClr val="FFFFFF"/>
                  </a:gs>
                  <a:gs pos="100000">
                    <a:srgbClr val="FFFFFF"/>
                  </a:gs>
                </a:gsLst>
                <a:lin ang="5400000" scaled="0"/>
              </a:gradFill>
              <a:ea typeface="Segoe UI" pitchFamily="34" charset="0"/>
              <a:cs typeface="Segoe UI" pitchFamily="34" charset="0"/>
            </a:endParaRPr>
          </a:p>
        </p:txBody>
      </p:sp>
      <p:sp>
        <p:nvSpPr>
          <p:cNvPr id="6" name="Rounded Rectangle 5"/>
          <p:cNvSpPr/>
          <p:nvPr/>
        </p:nvSpPr>
        <p:spPr bwMode="auto">
          <a:xfrm>
            <a:off x="629029" y="3429000"/>
            <a:ext cx="10936263" cy="1254981"/>
          </a:xfrm>
          <a:prstGeom prst="round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a:lnSpc>
                <a:spcPct val="90000"/>
              </a:lnSpc>
            </a:pPr>
            <a:r>
              <a:rPr lang="en-US" sz="3529" dirty="0" err="1">
                <a:gradFill>
                  <a:gsLst>
                    <a:gs pos="0">
                      <a:srgbClr val="FFFFFF"/>
                    </a:gs>
                    <a:gs pos="100000">
                      <a:srgbClr val="FFFFFF"/>
                    </a:gs>
                  </a:gsLst>
                  <a:lin ang="5400000" scaled="0"/>
                </a:gradFill>
                <a:ea typeface="Segoe UI" pitchFamily="34" charset="0"/>
                <a:cs typeface="Segoe UI" pitchFamily="34" charset="0"/>
              </a:rPr>
              <a:t>GetEquipmentType</a:t>
            </a:r>
            <a:endParaRPr lang="en-US" sz="3529" dirty="0">
              <a:gradFill>
                <a:gsLst>
                  <a:gs pos="0">
                    <a:srgbClr val="FFFFFF"/>
                  </a:gs>
                  <a:gs pos="100000">
                    <a:srgbClr val="FFFFFF"/>
                  </a:gs>
                </a:gsLst>
                <a:lin ang="5400000" scaled="0"/>
              </a:gradFill>
              <a:ea typeface="Segoe UI" pitchFamily="34" charset="0"/>
              <a:cs typeface="Segoe UI" pitchFamily="34" charset="0"/>
            </a:endParaRPr>
          </a:p>
        </p:txBody>
      </p:sp>
      <p:sp>
        <p:nvSpPr>
          <p:cNvPr id="7" name="Rounded Rectangle 6"/>
          <p:cNvSpPr/>
          <p:nvPr/>
        </p:nvSpPr>
        <p:spPr bwMode="auto">
          <a:xfrm>
            <a:off x="629029" y="1546528"/>
            <a:ext cx="10936263" cy="1254981"/>
          </a:xfrm>
          <a:prstGeom prst="round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a:lnSpc>
                <a:spcPct val="90000"/>
              </a:lnSpc>
            </a:pPr>
            <a:r>
              <a:rPr lang="en-US" sz="3529" dirty="0" err="1">
                <a:gradFill>
                  <a:gsLst>
                    <a:gs pos="0">
                      <a:srgbClr val="FFFFFF"/>
                    </a:gs>
                    <a:gs pos="100000">
                      <a:srgbClr val="FFFFFF"/>
                    </a:gs>
                  </a:gsLst>
                  <a:lin ang="5400000" scaled="0"/>
                </a:gradFill>
                <a:ea typeface="Segoe UI" pitchFamily="34" charset="0"/>
                <a:cs typeface="Segoe UI" pitchFamily="34" charset="0"/>
              </a:rPr>
              <a:t>GetSubsystem</a:t>
            </a:r>
            <a:endParaRPr lang="en-US" sz="3529" dirty="0">
              <a:gradFill>
                <a:gsLst>
                  <a:gs pos="0">
                    <a:srgbClr val="FFFFFF"/>
                  </a:gs>
                  <a:gs pos="100000">
                    <a:srgbClr val="FFFFFF"/>
                  </a:gs>
                </a:gsLst>
                <a:lin ang="5400000" scaled="0"/>
              </a:gradFill>
              <a:ea typeface="Segoe UI" pitchFamily="34" charset="0"/>
              <a:cs typeface="Segoe UI" pitchFamily="34" charset="0"/>
            </a:endParaRPr>
          </a:p>
        </p:txBody>
      </p:sp>
      <p:sp>
        <p:nvSpPr>
          <p:cNvPr id="3" name="Up Arrow 2"/>
          <p:cNvSpPr/>
          <p:nvPr/>
        </p:nvSpPr>
        <p:spPr bwMode="auto">
          <a:xfrm>
            <a:off x="5066283" y="4683981"/>
            <a:ext cx="2061755" cy="627491"/>
          </a:xfrm>
          <a:prstGeom prst="upArrow">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Up Arrow 7"/>
          <p:cNvSpPr/>
          <p:nvPr/>
        </p:nvSpPr>
        <p:spPr bwMode="auto">
          <a:xfrm>
            <a:off x="5056046" y="2801509"/>
            <a:ext cx="2061755" cy="627491"/>
          </a:xfrm>
          <a:prstGeom prst="upArrow">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Down Arrow 8"/>
          <p:cNvSpPr/>
          <p:nvPr/>
        </p:nvSpPr>
        <p:spPr bwMode="auto">
          <a:xfrm>
            <a:off x="5056046" y="2801509"/>
            <a:ext cx="2015774" cy="627491"/>
          </a:xfrm>
          <a:prstGeom prst="downArrow">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2000" b="1" dirty="0">
                <a:gradFill>
                  <a:gsLst>
                    <a:gs pos="0">
                      <a:srgbClr val="FFFFFF"/>
                    </a:gs>
                    <a:gs pos="100000">
                      <a:srgbClr val="FFFFFF"/>
                    </a:gs>
                  </a:gsLst>
                  <a:lin ang="5400000" scaled="0"/>
                </a:gradFill>
                <a:ea typeface="Segoe UI" pitchFamily="34" charset="0"/>
                <a:cs typeface="Segoe UI" pitchFamily="34" charset="0"/>
              </a:rPr>
              <a:t>Data</a:t>
            </a:r>
          </a:p>
        </p:txBody>
      </p:sp>
      <p:sp>
        <p:nvSpPr>
          <p:cNvPr id="10" name="Down Arrow 9"/>
          <p:cNvSpPr/>
          <p:nvPr/>
        </p:nvSpPr>
        <p:spPr bwMode="auto">
          <a:xfrm>
            <a:off x="5056046" y="4683981"/>
            <a:ext cx="2015774" cy="627491"/>
          </a:xfrm>
          <a:prstGeom prst="downArrow">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1961" b="1" dirty="0">
                <a:gradFill>
                  <a:gsLst>
                    <a:gs pos="0">
                      <a:srgbClr val="FFFFFF"/>
                    </a:gs>
                    <a:gs pos="100000">
                      <a:srgbClr val="FFFFFF"/>
                    </a:gs>
                  </a:gsLst>
                  <a:lin ang="5400000" scaled="0"/>
                </a:gradFill>
                <a:ea typeface="Segoe UI" pitchFamily="34" charset="0"/>
                <a:cs typeface="Segoe UI" pitchFamily="34" charset="0"/>
              </a:rPr>
              <a:t>Data</a:t>
            </a:r>
          </a:p>
        </p:txBody>
      </p:sp>
    </p:spTree>
    <p:extLst>
      <p:ext uri="{BB962C8B-B14F-4D97-AF65-F5344CB8AC3E}">
        <p14:creationId xmlns:p14="http://schemas.microsoft.com/office/powerpoint/2010/main" val="2029228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3"/>
                                        </p:tgtEl>
                                      </p:cBhvr>
                                    </p:animEffect>
                                    <p:set>
                                      <p:cBhvr>
                                        <p:cTn id="34" dur="1" fill="hold">
                                          <p:stCondLst>
                                            <p:cond delay="499"/>
                                          </p:stCondLst>
                                        </p:cTn>
                                        <p:tgtEl>
                                          <p:spTgt spid="3"/>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6"/>
                                        </p:tgtEl>
                                      </p:cBhvr>
                                    </p:animEffect>
                                    <p:set>
                                      <p:cBhvr>
                                        <p:cTn id="37" dur="1" fill="hold">
                                          <p:stCondLst>
                                            <p:cond delay="499"/>
                                          </p:stCondLst>
                                        </p:cTn>
                                        <p:tgtEl>
                                          <p:spTgt spid="6"/>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9"/>
                                        </p:tgtEl>
                                      </p:cBhvr>
                                    </p:animEffect>
                                    <p:set>
                                      <p:cBhvr>
                                        <p:cTn id="40" dur="1" fill="hold">
                                          <p:stCondLst>
                                            <p:cond delay="499"/>
                                          </p:stCondLst>
                                        </p:cTn>
                                        <p:tgtEl>
                                          <p:spTgt spid="9"/>
                                        </p:tgtEl>
                                        <p:attrNameLst>
                                          <p:attrName>style.visibility</p:attrName>
                                        </p:attrNameLst>
                                      </p:cBhvr>
                                      <p:to>
                                        <p:strVal val="hidden"/>
                                      </p:to>
                                    </p:set>
                                  </p:childTnLst>
                                </p:cTn>
                              </p:par>
                              <p:par>
                                <p:cTn id="41" presetID="10"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3" grpId="0" animBg="1"/>
      <p:bldP spid="3" grpId="1" animBg="1"/>
      <p:bldP spid="8" grpId="0" animBg="1"/>
      <p:bldP spid="8" grpId="1" animBg="1"/>
      <p:bldP spid="9" grpId="0" animBg="1"/>
      <p:bldP spid="9" grpId="1"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peech Bubble: Rectangle with Corners Rounded 1"/>
          <p:cNvSpPr/>
          <p:nvPr/>
        </p:nvSpPr>
        <p:spPr bwMode="auto">
          <a:xfrm>
            <a:off x="2868906" y="470831"/>
            <a:ext cx="9038950" cy="1404370"/>
          </a:xfrm>
          <a:prstGeom prst="wedgeRoundRectCallout">
            <a:avLst>
              <a:gd name="adj1" fmla="val 43123"/>
              <a:gd name="adj2" fmla="val 80084"/>
              <a:gd name="adj3" fmla="val 16667"/>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3137" dirty="0">
                <a:gradFill>
                  <a:gsLst>
                    <a:gs pos="0">
                      <a:srgbClr val="FFFFFF"/>
                    </a:gs>
                    <a:gs pos="100000">
                      <a:srgbClr val="FFFFFF"/>
                    </a:gs>
                  </a:gsLst>
                  <a:lin ang="5400000" scaled="0"/>
                </a:gradFill>
                <a:ea typeface="Segoe UI" pitchFamily="34" charset="0"/>
                <a:cs typeface="Segoe UI" pitchFamily="34" charset="0"/>
              </a:rPr>
              <a:t>I'd like to make an appointment </a:t>
            </a:r>
          </a:p>
          <a:p>
            <a:pPr algn="ctr" defTabSz="914102">
              <a:lnSpc>
                <a:spcPct val="90000"/>
              </a:lnSpc>
            </a:pPr>
            <a:r>
              <a:rPr lang="en-US" sz="3137" dirty="0">
                <a:gradFill>
                  <a:gsLst>
                    <a:gs pos="0">
                      <a:srgbClr val="FFFFFF"/>
                    </a:gs>
                    <a:gs pos="100000">
                      <a:srgbClr val="FFFFFF"/>
                    </a:gs>
                  </a:gsLst>
                  <a:lin ang="5400000" scaled="0"/>
                </a:gradFill>
                <a:ea typeface="Segoe UI" pitchFamily="34" charset="0"/>
                <a:cs typeface="Segoe UI" pitchFamily="34" charset="0"/>
              </a:rPr>
              <a:t>to service Rover 3</a:t>
            </a:r>
          </a:p>
        </p:txBody>
      </p:sp>
      <p:sp>
        <p:nvSpPr>
          <p:cNvPr id="3" name="Speech Bubble: Rectangle with Corners Rounded 2"/>
          <p:cNvSpPr/>
          <p:nvPr/>
        </p:nvSpPr>
        <p:spPr bwMode="auto">
          <a:xfrm>
            <a:off x="448586" y="2711868"/>
            <a:ext cx="9038950" cy="1344637"/>
          </a:xfrm>
          <a:prstGeom prst="wedgeRoundRectCallout">
            <a:avLst>
              <a:gd name="adj1" fmla="val -45513"/>
              <a:gd name="adj2" fmla="val 90573"/>
              <a:gd name="adj3" fmla="val 16667"/>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3137" dirty="0">
                <a:gradFill>
                  <a:gsLst>
                    <a:gs pos="0">
                      <a:srgbClr val="FFFFFF"/>
                    </a:gs>
                    <a:gs pos="100000">
                      <a:srgbClr val="FFFFFF"/>
                    </a:gs>
                  </a:gsLst>
                  <a:lin ang="5400000" scaled="0"/>
                </a:gradFill>
                <a:ea typeface="Segoe UI" pitchFamily="34" charset="0"/>
                <a:cs typeface="Segoe UI" pitchFamily="34" charset="0"/>
              </a:rPr>
              <a:t>Absolutely! I have 11:30 and 12:30 available. What timeslot would you want?</a:t>
            </a:r>
          </a:p>
        </p:txBody>
      </p:sp>
      <p:sp>
        <p:nvSpPr>
          <p:cNvPr id="4" name="Speech Bubble: Rectangle with Corners Rounded 3"/>
          <p:cNvSpPr/>
          <p:nvPr/>
        </p:nvSpPr>
        <p:spPr bwMode="auto">
          <a:xfrm>
            <a:off x="2868906" y="4863264"/>
            <a:ext cx="9038950" cy="1225122"/>
          </a:xfrm>
          <a:prstGeom prst="wedgeRoundRectCallout">
            <a:avLst>
              <a:gd name="adj1" fmla="val 43123"/>
              <a:gd name="adj2" fmla="val 80084"/>
              <a:gd name="adj3" fmla="val 16667"/>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3137" dirty="0">
                <a:gradFill>
                  <a:gsLst>
                    <a:gs pos="0">
                      <a:srgbClr val="FFFFFF"/>
                    </a:gs>
                    <a:gs pos="100000">
                      <a:srgbClr val="FFFFFF"/>
                    </a:gs>
                  </a:gsLst>
                  <a:lin ang="5400000" scaled="0"/>
                </a:gradFill>
                <a:ea typeface="Segoe UI" pitchFamily="34" charset="0"/>
                <a:cs typeface="Segoe UI" pitchFamily="34" charset="0"/>
              </a:rPr>
              <a:t>What building is the service station in?</a:t>
            </a:r>
          </a:p>
        </p:txBody>
      </p:sp>
    </p:spTree>
    <p:extLst>
      <p:ext uri="{BB962C8B-B14F-4D97-AF65-F5344CB8AC3E}">
        <p14:creationId xmlns:p14="http://schemas.microsoft.com/office/powerpoint/2010/main" val="794211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A8E79-A4ED-40A3-A36F-58D70FA5E821}"/>
              </a:ext>
            </a:extLst>
          </p:cNvPr>
          <p:cNvSpPr>
            <a:spLocks noGrp="1"/>
          </p:cNvSpPr>
          <p:nvPr>
            <p:ph type="title"/>
          </p:nvPr>
        </p:nvSpPr>
        <p:spPr/>
        <p:txBody>
          <a:bodyPr/>
          <a:lstStyle/>
          <a:p>
            <a:r>
              <a:rPr lang="en-US" dirty="0"/>
              <a:t>Creating global handlers</a:t>
            </a:r>
          </a:p>
        </p:txBody>
      </p:sp>
      <p:sp>
        <p:nvSpPr>
          <p:cNvPr id="3" name="Text Placeholder 2">
            <a:extLst>
              <a:ext uri="{FF2B5EF4-FFF2-40B4-BE49-F238E27FC236}">
                <a16:creationId xmlns:a16="http://schemas.microsoft.com/office/drawing/2014/main" id="{43033778-F248-4DC0-AECA-9786801E2844}"/>
              </a:ext>
            </a:extLst>
          </p:cNvPr>
          <p:cNvSpPr>
            <a:spLocks noGrp="1"/>
          </p:cNvSpPr>
          <p:nvPr>
            <p:ph idx="1"/>
          </p:nvPr>
        </p:nvSpPr>
        <p:spPr/>
        <p:txBody>
          <a:bodyPr/>
          <a:lstStyle/>
          <a:p>
            <a:r>
              <a:rPr lang="en-US" dirty="0"/>
              <a:t>Node.js</a:t>
            </a:r>
          </a:p>
          <a:p>
            <a:pPr lvl="1"/>
            <a:r>
              <a:rPr lang="en-US" dirty="0" err="1">
                <a:latin typeface="Consolas" panose="020B0609020204030204" pitchFamily="49" charset="0"/>
              </a:rPr>
              <a:t>triggerAction</a:t>
            </a:r>
            <a:endParaRPr lang="en-US" dirty="0">
              <a:latin typeface="Consolas" panose="020B0609020204030204" pitchFamily="49" charset="0"/>
            </a:endParaRPr>
          </a:p>
          <a:p>
            <a:pPr lvl="2"/>
            <a:r>
              <a:rPr lang="en-US" dirty="0"/>
              <a:t>Set </a:t>
            </a:r>
            <a:r>
              <a:rPr lang="en-US" b="1" dirty="0">
                <a:latin typeface="Consolas" panose="020B0609020204030204" pitchFamily="49" charset="0"/>
              </a:rPr>
              <a:t>matches</a:t>
            </a:r>
            <a:r>
              <a:rPr lang="en-US" dirty="0"/>
              <a:t> to either a regex or the name of an intent</a:t>
            </a:r>
          </a:p>
          <a:p>
            <a:pPr lvl="2"/>
            <a:r>
              <a:rPr lang="en-US" dirty="0"/>
              <a:t>(You'll actually use this </a:t>
            </a:r>
            <a:r>
              <a:rPr lang="en-US"/>
              <a:t>to start most dialogs)</a:t>
            </a:r>
            <a:endParaRPr lang="en-US" dirty="0"/>
          </a:p>
          <a:p>
            <a:r>
              <a:rPr lang="en-US" dirty="0"/>
              <a:t>C#</a:t>
            </a:r>
          </a:p>
          <a:p>
            <a:pPr lvl="1"/>
            <a:r>
              <a:rPr lang="en-US" dirty="0"/>
              <a:t>Implement </a:t>
            </a:r>
            <a:r>
              <a:rPr lang="en-US" b="1" dirty="0" err="1">
                <a:latin typeface="Consolas" panose="020B0609020204030204" pitchFamily="49" charset="0"/>
              </a:rPr>
              <a:t>ScorableBase</a:t>
            </a:r>
            <a:endParaRPr lang="en-US" b="1" dirty="0">
              <a:latin typeface="Consolas" panose="020B0609020204030204" pitchFamily="49" charset="0"/>
            </a:endParaRPr>
          </a:p>
          <a:p>
            <a:pPr lvl="2"/>
            <a:r>
              <a:rPr lang="en-US" b="1" dirty="0" err="1">
                <a:latin typeface="Consolas" panose="020B0609020204030204" pitchFamily="49" charset="0"/>
              </a:rPr>
              <a:t>PrepareAsync</a:t>
            </a:r>
            <a:r>
              <a:rPr lang="en-US" dirty="0"/>
              <a:t> method looks for text or intent</a:t>
            </a:r>
          </a:p>
        </p:txBody>
      </p:sp>
    </p:spTree>
    <p:extLst>
      <p:ext uri="{BB962C8B-B14F-4D97-AF65-F5344CB8AC3E}">
        <p14:creationId xmlns:p14="http://schemas.microsoft.com/office/powerpoint/2010/main" val="307002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Providing help</a:t>
            </a:r>
          </a:p>
        </p:txBody>
      </p:sp>
    </p:spTree>
    <p:extLst>
      <p:ext uri="{BB962C8B-B14F-4D97-AF65-F5344CB8AC3E}">
        <p14:creationId xmlns:p14="http://schemas.microsoft.com/office/powerpoint/2010/main" val="16680401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Bots are more than just text interfaces</a:t>
            </a:r>
          </a:p>
        </p:txBody>
      </p:sp>
      <p:grpSp>
        <p:nvGrpSpPr>
          <p:cNvPr id="9" name="Group 8"/>
          <p:cNvGrpSpPr/>
          <p:nvPr/>
        </p:nvGrpSpPr>
        <p:grpSpPr>
          <a:xfrm>
            <a:off x="1318592" y="1545884"/>
            <a:ext cx="2100996" cy="4631528"/>
            <a:chOff x="808037" y="1592262"/>
            <a:chExt cx="2143125" cy="4724400"/>
          </a:xfrm>
        </p:grpSpPr>
        <p:pic>
          <p:nvPicPr>
            <p:cNvPr id="1026" name="Picture 2" descr="hero c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037" y="1592262"/>
              <a:ext cx="2143125" cy="3810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p:cNvSpPr/>
            <p:nvPr/>
          </p:nvSpPr>
          <p:spPr bwMode="auto">
            <a:xfrm>
              <a:off x="884237" y="5707062"/>
              <a:ext cx="1981200" cy="609600"/>
            </a:xfrm>
            <a:prstGeom prst="round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2353" dirty="0">
                  <a:gradFill>
                    <a:gsLst>
                      <a:gs pos="0">
                        <a:srgbClr val="FFFFFF"/>
                      </a:gs>
                      <a:gs pos="100000">
                        <a:srgbClr val="FFFFFF"/>
                      </a:gs>
                    </a:gsLst>
                    <a:lin ang="5400000" scaled="0"/>
                  </a:gradFill>
                  <a:ea typeface="Segoe UI" pitchFamily="34" charset="0"/>
                  <a:cs typeface="Segoe UI" pitchFamily="34" charset="0"/>
                </a:rPr>
                <a:t>Hero</a:t>
              </a:r>
            </a:p>
          </p:txBody>
        </p:sp>
      </p:grpSp>
      <p:grpSp>
        <p:nvGrpSpPr>
          <p:cNvPr id="8" name="Group 7"/>
          <p:cNvGrpSpPr/>
          <p:nvPr/>
        </p:nvGrpSpPr>
        <p:grpSpPr>
          <a:xfrm>
            <a:off x="5089285" y="1545884"/>
            <a:ext cx="2100996" cy="4631528"/>
            <a:chOff x="3508374" y="1592262"/>
            <a:chExt cx="2143125" cy="4724400"/>
          </a:xfrm>
        </p:grpSpPr>
        <p:pic>
          <p:nvPicPr>
            <p:cNvPr id="1028" name="Picture 4" descr="thumbnail c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4" y="1592262"/>
              <a:ext cx="2143125" cy="3810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Rounded Corners 9"/>
            <p:cNvSpPr/>
            <p:nvPr/>
          </p:nvSpPr>
          <p:spPr bwMode="auto">
            <a:xfrm>
              <a:off x="3589336" y="5707062"/>
              <a:ext cx="1981200" cy="609600"/>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2353" dirty="0">
                  <a:gradFill>
                    <a:gsLst>
                      <a:gs pos="0">
                        <a:srgbClr val="FFFFFF"/>
                      </a:gs>
                      <a:gs pos="100000">
                        <a:srgbClr val="FFFFFF"/>
                      </a:gs>
                    </a:gsLst>
                    <a:lin ang="5400000" scaled="0"/>
                  </a:gradFill>
                  <a:ea typeface="Segoe UI" pitchFamily="34" charset="0"/>
                  <a:cs typeface="Segoe UI" pitchFamily="34" charset="0"/>
                </a:rPr>
                <a:t>Thumbnail</a:t>
              </a:r>
            </a:p>
          </p:txBody>
        </p:sp>
      </p:grpSp>
      <p:grpSp>
        <p:nvGrpSpPr>
          <p:cNvPr id="7" name="Group 6"/>
          <p:cNvGrpSpPr/>
          <p:nvPr/>
        </p:nvGrpSpPr>
        <p:grpSpPr>
          <a:xfrm>
            <a:off x="8859978" y="1545884"/>
            <a:ext cx="2100996" cy="4631528"/>
            <a:chOff x="6294437" y="1592262"/>
            <a:chExt cx="2143125" cy="4724400"/>
          </a:xfrm>
        </p:grpSpPr>
        <p:pic>
          <p:nvPicPr>
            <p:cNvPr id="1030" name="Picture 6" descr="receipt ca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4437" y="1592262"/>
              <a:ext cx="2143125" cy="3810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p:cNvSpPr/>
            <p:nvPr/>
          </p:nvSpPr>
          <p:spPr bwMode="auto">
            <a:xfrm>
              <a:off x="6375399" y="5707062"/>
              <a:ext cx="1981200" cy="60960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2353" dirty="0">
                  <a:gradFill>
                    <a:gsLst>
                      <a:gs pos="0">
                        <a:srgbClr val="FFFFFF"/>
                      </a:gs>
                      <a:gs pos="100000">
                        <a:srgbClr val="FFFFFF"/>
                      </a:gs>
                    </a:gsLst>
                    <a:lin ang="5400000" scaled="0"/>
                  </a:gradFill>
                  <a:ea typeface="Segoe UI" pitchFamily="34" charset="0"/>
                  <a:cs typeface="Segoe UI" pitchFamily="34" charset="0"/>
                </a:rPr>
                <a:t>Receipt</a:t>
              </a:r>
            </a:p>
          </p:txBody>
        </p:sp>
      </p:grpSp>
    </p:spTree>
    <p:extLst>
      <p:ext uri="{BB962C8B-B14F-4D97-AF65-F5344CB8AC3E}">
        <p14:creationId xmlns:p14="http://schemas.microsoft.com/office/powerpoint/2010/main" val="318337890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Built-in card types</a:t>
            </a:r>
          </a:p>
        </p:txBody>
      </p:sp>
      <p:sp>
        <p:nvSpPr>
          <p:cNvPr id="3" name="Text Placeholder 2"/>
          <p:cNvSpPr>
            <a:spLocks noGrp="1"/>
          </p:cNvSpPr>
          <p:nvPr>
            <p:ph idx="1"/>
          </p:nvPr>
        </p:nvSpPr>
        <p:spPr/>
        <p:txBody>
          <a:bodyPr/>
          <a:lstStyle/>
          <a:p>
            <a:r>
              <a:rPr lang="en-US" dirty="0"/>
              <a:t>Framework provides several card times</a:t>
            </a:r>
          </a:p>
          <a:p>
            <a:pPr lvl="1"/>
            <a:r>
              <a:rPr lang="en-US" dirty="0">
                <a:hlinkClick r:id="rId2"/>
              </a:rPr>
              <a:t>Node.js</a:t>
            </a:r>
            <a:endParaRPr lang="en-US" dirty="0"/>
          </a:p>
          <a:p>
            <a:pPr lvl="1"/>
            <a:r>
              <a:rPr lang="en-US" dirty="0">
                <a:hlinkClick r:id="rId3"/>
              </a:rPr>
              <a:t>.NET</a:t>
            </a:r>
            <a:endParaRPr lang="en-US" dirty="0"/>
          </a:p>
          <a:p>
            <a:r>
              <a:rPr lang="en-US" dirty="0"/>
              <a:t>Send rich media</a:t>
            </a:r>
          </a:p>
          <a:p>
            <a:pPr lvl="1"/>
            <a:r>
              <a:rPr lang="en-US" dirty="0"/>
              <a:t>Images</a:t>
            </a:r>
          </a:p>
          <a:p>
            <a:pPr lvl="1"/>
            <a:r>
              <a:rPr lang="en-US" dirty="0"/>
              <a:t>Video</a:t>
            </a:r>
          </a:p>
          <a:p>
            <a:pPr lvl="1"/>
            <a:r>
              <a:rPr lang="en-US" dirty="0"/>
              <a:t>Audio</a:t>
            </a:r>
          </a:p>
          <a:p>
            <a:endParaRPr lang="en-US" dirty="0"/>
          </a:p>
          <a:p>
            <a:r>
              <a:rPr lang="en-US" dirty="0"/>
              <a:t>Not supported by all channels</a:t>
            </a:r>
          </a:p>
          <a:p>
            <a:r>
              <a:rPr lang="en-US" dirty="0"/>
              <a:t>Channels may have different implementations</a:t>
            </a:r>
          </a:p>
          <a:p>
            <a:r>
              <a:rPr lang="en-US" dirty="0"/>
              <a:t>Can almost be considered a "suggestion" to the channel</a:t>
            </a:r>
          </a:p>
        </p:txBody>
      </p:sp>
    </p:spTree>
    <p:extLst>
      <p:ext uri="{BB962C8B-B14F-4D97-AF65-F5344CB8AC3E}">
        <p14:creationId xmlns:p14="http://schemas.microsoft.com/office/powerpoint/2010/main" val="370066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9" end="9"/>
                                            </p:txEl>
                                          </p:spTgt>
                                        </p:tgtEl>
                                        <p:attrNameLst>
                                          <p:attrName>style.visibility</p:attrName>
                                        </p:attrNameLst>
                                      </p:cBhvr>
                                      <p:to>
                                        <p:strVal val="visible"/>
                                      </p:to>
                                    </p:set>
                                    <p:animEffect transition="in" filter="fade">
                                      <p:cBhvr>
                                        <p:cTn id="10" dur="500"/>
                                        <p:tgtEl>
                                          <p:spTgt spid="3">
                                            <p:txEl>
                                              <p:pRg st="9" end="9"/>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animEffect transition="in" filter="fade">
                                      <p:cBhvr>
                                        <p:cTn id="1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Left-Right 7"/>
          <p:cNvSpPr/>
          <p:nvPr/>
        </p:nvSpPr>
        <p:spPr bwMode="auto">
          <a:xfrm>
            <a:off x="3048189" y="4891791"/>
            <a:ext cx="6095622" cy="358566"/>
          </a:xfrm>
          <a:prstGeom prst="leftRightArrow">
            <a:avLst>
              <a:gd name="adj1" fmla="val 100000"/>
              <a:gd name="adj2" fmla="val 62734"/>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1" hangingPunct="1">
              <a:lnSpc>
                <a:spcPct val="90000"/>
              </a:lnSpc>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 name="Title 1">
            <a:extLst>
              <a:ext uri="{FF2B5EF4-FFF2-40B4-BE49-F238E27FC236}">
                <a16:creationId xmlns:a16="http://schemas.microsoft.com/office/drawing/2014/main" id="{0F5AEBBB-A51E-49B4-B12F-795822F87FB4}"/>
              </a:ext>
            </a:extLst>
          </p:cNvPr>
          <p:cNvSpPr>
            <a:spLocks noGrp="1"/>
          </p:cNvSpPr>
          <p:nvPr>
            <p:ph type="title"/>
          </p:nvPr>
        </p:nvSpPr>
        <p:spPr/>
        <p:txBody>
          <a:bodyPr/>
          <a:lstStyle/>
          <a:p>
            <a:r>
              <a:rPr lang="en-US" dirty="0">
                <a:solidFill>
                  <a:schemeClr val="bg1"/>
                </a:solidFill>
              </a:rPr>
              <a:t>Filling the middle ground</a:t>
            </a:r>
          </a:p>
        </p:txBody>
      </p:sp>
      <p:pic>
        <p:nvPicPr>
          <p:cNvPr id="17" name="Content Placeholder 4">
            <a:extLst>
              <a:ext uri="{FF2B5EF4-FFF2-40B4-BE49-F238E27FC236}">
                <a16:creationId xmlns:a16="http://schemas.microsoft.com/office/drawing/2014/main" id="{0FFC4D25-E709-4208-9568-3C9E86D33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869" y="1725811"/>
            <a:ext cx="1561400" cy="2771484"/>
          </a:xfrm>
          <a:prstGeom prst="rect">
            <a:avLst/>
          </a:prstGeom>
        </p:spPr>
      </p:pic>
      <p:sp>
        <p:nvSpPr>
          <p:cNvPr id="19" name="TextBox 18">
            <a:extLst>
              <a:ext uri="{FF2B5EF4-FFF2-40B4-BE49-F238E27FC236}">
                <a16:creationId xmlns:a16="http://schemas.microsoft.com/office/drawing/2014/main" id="{1F4F5267-D31C-428D-BDEC-F61671F27B50}"/>
              </a:ext>
            </a:extLst>
          </p:cNvPr>
          <p:cNvSpPr txBox="1"/>
          <p:nvPr/>
        </p:nvSpPr>
        <p:spPr>
          <a:xfrm>
            <a:off x="538227" y="4863264"/>
            <a:ext cx="2013076" cy="1478459"/>
          </a:xfrm>
          <a:prstGeom prst="rect">
            <a:avLst/>
          </a:prstGeom>
          <a:noFill/>
        </p:spPr>
        <p:txBody>
          <a:bodyPr wrap="square" rtlCol="0">
            <a:spAutoFit/>
          </a:bodyPr>
          <a:lstStyle/>
          <a:p>
            <a:pPr defTabSz="914367" eaLnBrk="1" fontAlgn="auto" hangingPunct="1">
              <a:spcBef>
                <a:spcPts val="0"/>
              </a:spcBef>
              <a:spcAft>
                <a:spcPts val="0"/>
              </a:spcAft>
              <a:defRPr/>
            </a:pPr>
            <a:r>
              <a:rPr lang="en-US" sz="1961" dirty="0">
                <a:solidFill>
                  <a:srgbClr val="00BCF2"/>
                </a:solidFill>
                <a:latin typeface="Segoe UI Semilight"/>
              </a:rPr>
              <a:t>Fixed templates</a:t>
            </a:r>
          </a:p>
          <a:p>
            <a:pPr defTabSz="914367" eaLnBrk="1" fontAlgn="auto" hangingPunct="1">
              <a:spcBef>
                <a:spcPts val="0"/>
              </a:spcBef>
              <a:spcAft>
                <a:spcPts val="0"/>
              </a:spcAft>
              <a:defRPr/>
            </a:pPr>
            <a:endParaRPr lang="en-US" sz="1765" dirty="0">
              <a:solidFill>
                <a:srgbClr val="FFFFFF"/>
              </a:solidFill>
              <a:latin typeface="Segoe UI Semilight"/>
            </a:endParaRPr>
          </a:p>
          <a:p>
            <a:pPr defTabSz="914367" eaLnBrk="1" fontAlgn="auto" hangingPunct="1">
              <a:spcBef>
                <a:spcPts val="0"/>
              </a:spcBef>
              <a:spcAft>
                <a:spcPts val="0"/>
              </a:spcAft>
              <a:defRPr/>
            </a:pPr>
            <a:r>
              <a:rPr lang="en-US" sz="1765" dirty="0">
                <a:solidFill>
                  <a:srgbClr val="FFFFFF"/>
                </a:solidFill>
                <a:latin typeface="Segoe UI Semilight"/>
              </a:rPr>
              <a:t>Complete control</a:t>
            </a:r>
          </a:p>
          <a:p>
            <a:pPr defTabSz="914367" eaLnBrk="1" fontAlgn="auto" hangingPunct="1">
              <a:spcBef>
                <a:spcPts val="0"/>
              </a:spcBef>
              <a:spcAft>
                <a:spcPts val="0"/>
              </a:spcAft>
              <a:defRPr/>
            </a:pPr>
            <a:r>
              <a:rPr lang="en-US" sz="1765" dirty="0">
                <a:solidFill>
                  <a:srgbClr val="FFFFFF"/>
                </a:solidFill>
                <a:latin typeface="Segoe UI Semilight"/>
              </a:rPr>
              <a:t>No flexibility</a:t>
            </a:r>
          </a:p>
          <a:p>
            <a:pPr defTabSz="914367" eaLnBrk="1" fontAlgn="auto" hangingPunct="1">
              <a:spcBef>
                <a:spcPts val="0"/>
              </a:spcBef>
              <a:spcAft>
                <a:spcPts val="0"/>
              </a:spcAft>
              <a:defRPr/>
            </a:pPr>
            <a:r>
              <a:rPr lang="en-US" sz="1765" dirty="0">
                <a:solidFill>
                  <a:srgbClr val="FFFFFF"/>
                </a:solidFill>
                <a:latin typeface="Segoe UI Semilight"/>
              </a:rPr>
              <a:t>Update Treadmill</a:t>
            </a:r>
          </a:p>
        </p:txBody>
      </p:sp>
      <p:sp>
        <p:nvSpPr>
          <p:cNvPr id="20" name="TextBox 19">
            <a:extLst>
              <a:ext uri="{FF2B5EF4-FFF2-40B4-BE49-F238E27FC236}">
                <a16:creationId xmlns:a16="http://schemas.microsoft.com/office/drawing/2014/main" id="{621BC6A7-D2AB-42B4-9F90-231B9F91B656}"/>
              </a:ext>
            </a:extLst>
          </p:cNvPr>
          <p:cNvSpPr txBox="1"/>
          <p:nvPr/>
        </p:nvSpPr>
        <p:spPr>
          <a:xfrm>
            <a:off x="9771302" y="4863264"/>
            <a:ext cx="2294425" cy="1750013"/>
          </a:xfrm>
          <a:prstGeom prst="rect">
            <a:avLst/>
          </a:prstGeom>
          <a:noFill/>
        </p:spPr>
        <p:txBody>
          <a:bodyPr wrap="square" rtlCol="0">
            <a:spAutoFit/>
          </a:bodyPr>
          <a:lstStyle/>
          <a:p>
            <a:pPr defTabSz="914367" eaLnBrk="1" fontAlgn="auto" hangingPunct="1">
              <a:spcBef>
                <a:spcPts val="0"/>
              </a:spcBef>
              <a:spcAft>
                <a:spcPts val="0"/>
              </a:spcAft>
              <a:defRPr/>
            </a:pPr>
            <a:r>
              <a:rPr lang="en-US" sz="1961" dirty="0">
                <a:solidFill>
                  <a:srgbClr val="00BCF2"/>
                </a:solidFill>
                <a:latin typeface="Segoe UI Semilight"/>
              </a:rPr>
              <a:t>Html Canvas</a:t>
            </a:r>
          </a:p>
          <a:p>
            <a:pPr defTabSz="914367" eaLnBrk="1" fontAlgn="auto" hangingPunct="1">
              <a:spcBef>
                <a:spcPts val="0"/>
              </a:spcBef>
              <a:spcAft>
                <a:spcPts val="0"/>
              </a:spcAft>
              <a:defRPr/>
            </a:pPr>
            <a:endParaRPr lang="en-US" sz="1765" dirty="0">
              <a:solidFill>
                <a:srgbClr val="FFFFFF"/>
              </a:solidFill>
              <a:latin typeface="Segoe UI Semilight"/>
            </a:endParaRPr>
          </a:p>
          <a:p>
            <a:pPr defTabSz="914367" eaLnBrk="1" fontAlgn="auto" hangingPunct="1">
              <a:spcBef>
                <a:spcPts val="0"/>
              </a:spcBef>
              <a:spcAft>
                <a:spcPts val="0"/>
              </a:spcAft>
              <a:defRPr/>
            </a:pPr>
            <a:r>
              <a:rPr lang="en-US" sz="1765" dirty="0">
                <a:solidFill>
                  <a:srgbClr val="FFFFFF"/>
                </a:solidFill>
                <a:latin typeface="Segoe UI Semilight"/>
              </a:rPr>
              <a:t>No consistency</a:t>
            </a:r>
          </a:p>
          <a:p>
            <a:pPr defTabSz="914367" eaLnBrk="1" fontAlgn="auto" hangingPunct="1">
              <a:spcBef>
                <a:spcPts val="0"/>
              </a:spcBef>
              <a:spcAft>
                <a:spcPts val="0"/>
              </a:spcAft>
              <a:defRPr/>
            </a:pPr>
            <a:r>
              <a:rPr lang="en-US" sz="1765" dirty="0">
                <a:solidFill>
                  <a:srgbClr val="FFFFFF"/>
                </a:solidFill>
                <a:latin typeface="Segoe UI Semilight"/>
              </a:rPr>
              <a:t>No control</a:t>
            </a:r>
          </a:p>
          <a:p>
            <a:pPr defTabSz="914367" eaLnBrk="1" fontAlgn="auto" hangingPunct="1">
              <a:spcBef>
                <a:spcPts val="0"/>
              </a:spcBef>
              <a:spcAft>
                <a:spcPts val="0"/>
              </a:spcAft>
              <a:defRPr/>
            </a:pPr>
            <a:r>
              <a:rPr lang="en-US" sz="1765" dirty="0">
                <a:solidFill>
                  <a:srgbClr val="FFFFFF"/>
                </a:solidFill>
                <a:latin typeface="Segoe UI Semilight"/>
              </a:rPr>
              <a:t>Security issues</a:t>
            </a:r>
          </a:p>
          <a:p>
            <a:pPr defTabSz="914367" eaLnBrk="1" fontAlgn="auto" hangingPunct="1">
              <a:spcBef>
                <a:spcPts val="0"/>
              </a:spcBef>
              <a:spcAft>
                <a:spcPts val="0"/>
              </a:spcAft>
              <a:defRPr/>
            </a:pPr>
            <a:endParaRPr lang="en-US" sz="1765" dirty="0">
              <a:solidFill>
                <a:srgbClr val="FFFFFF"/>
              </a:solidFill>
              <a:latin typeface="Segoe UI Semilight"/>
            </a:endParaRPr>
          </a:p>
        </p:txBody>
      </p:sp>
      <p:cxnSp>
        <p:nvCxnSpPr>
          <p:cNvPr id="21" name="Straight Connector 20">
            <a:extLst>
              <a:ext uri="{FF2B5EF4-FFF2-40B4-BE49-F238E27FC236}">
                <a16:creationId xmlns:a16="http://schemas.microsoft.com/office/drawing/2014/main" id="{308F6FB8-CE3D-4FE7-BEA5-7F9335E9718D}"/>
              </a:ext>
            </a:extLst>
          </p:cNvPr>
          <p:cNvCxnSpPr/>
          <p:nvPr/>
        </p:nvCxnSpPr>
        <p:spPr>
          <a:xfrm flipV="1">
            <a:off x="3048189" y="1725811"/>
            <a:ext cx="0" cy="2769953"/>
          </a:xfrm>
          <a:prstGeom prst="line">
            <a:avLst/>
          </a:prstGeom>
          <a:ln w="19050">
            <a:solidFill>
              <a:schemeClr val="accent2"/>
            </a:solidFill>
          </a:ln>
          <a:effectLst/>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17840C5-4865-4B25-9492-FBF8233D014B}"/>
              </a:ext>
            </a:extLst>
          </p:cNvPr>
          <p:cNvCxnSpPr/>
          <p:nvPr/>
        </p:nvCxnSpPr>
        <p:spPr>
          <a:xfrm flipV="1">
            <a:off x="9143811" y="1725811"/>
            <a:ext cx="0" cy="2769953"/>
          </a:xfrm>
          <a:prstGeom prst="line">
            <a:avLst/>
          </a:prstGeom>
          <a:ln w="19050">
            <a:solidFill>
              <a:schemeClr val="accent2"/>
            </a:solidFill>
          </a:ln>
          <a:effectLst/>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E6AA460-EABB-4EFF-B032-188229EED236}"/>
              </a:ext>
            </a:extLst>
          </p:cNvPr>
          <p:cNvSpPr txBox="1"/>
          <p:nvPr/>
        </p:nvSpPr>
        <p:spPr>
          <a:xfrm>
            <a:off x="3048189" y="4863264"/>
            <a:ext cx="6095623" cy="1206905"/>
          </a:xfrm>
          <a:prstGeom prst="rect">
            <a:avLst/>
          </a:prstGeom>
          <a:noFill/>
        </p:spPr>
        <p:txBody>
          <a:bodyPr wrap="square" rtlCol="0">
            <a:spAutoFit/>
          </a:bodyPr>
          <a:lstStyle/>
          <a:p>
            <a:pPr algn="ctr" defTabSz="914367" eaLnBrk="1" fontAlgn="auto" hangingPunct="1">
              <a:spcBef>
                <a:spcPts val="0"/>
              </a:spcBef>
              <a:spcAft>
                <a:spcPts val="0"/>
              </a:spcAft>
              <a:defRPr/>
            </a:pPr>
            <a:r>
              <a:rPr lang="en-US" sz="1961" dirty="0">
                <a:solidFill>
                  <a:srgbClr val="0078D7"/>
                </a:solidFill>
                <a:latin typeface="Segoe UI Semilight"/>
              </a:rPr>
              <a:t>Adaptive Cards</a:t>
            </a:r>
          </a:p>
          <a:p>
            <a:pPr algn="ctr" defTabSz="914367" eaLnBrk="1" fontAlgn="auto" hangingPunct="1">
              <a:spcBef>
                <a:spcPts val="0"/>
              </a:spcBef>
              <a:spcAft>
                <a:spcPts val="0"/>
              </a:spcAft>
              <a:defRPr/>
            </a:pPr>
            <a:endParaRPr lang="en-US" sz="1765" dirty="0">
              <a:solidFill>
                <a:srgbClr val="FFFFFF"/>
              </a:solidFill>
              <a:latin typeface="Segoe UI Semilight"/>
            </a:endParaRPr>
          </a:p>
          <a:p>
            <a:pPr algn="ctr" defTabSz="914367" eaLnBrk="1" fontAlgn="auto" hangingPunct="1">
              <a:spcBef>
                <a:spcPts val="0"/>
              </a:spcBef>
              <a:spcAft>
                <a:spcPts val="0"/>
              </a:spcAft>
              <a:defRPr/>
            </a:pPr>
            <a:r>
              <a:rPr lang="en-US" sz="1765" dirty="0">
                <a:solidFill>
                  <a:srgbClr val="FFFFFF"/>
                </a:solidFill>
                <a:latin typeface="Segoe UI Semilight"/>
              </a:rPr>
              <a:t>Flexible enough payload to cover 80% of needs</a:t>
            </a:r>
          </a:p>
          <a:p>
            <a:pPr algn="ctr" defTabSz="914367" eaLnBrk="1" fontAlgn="auto" hangingPunct="1">
              <a:spcBef>
                <a:spcPts val="0"/>
              </a:spcBef>
              <a:spcAft>
                <a:spcPts val="0"/>
              </a:spcAft>
              <a:defRPr/>
            </a:pPr>
            <a:r>
              <a:rPr lang="en-US" sz="1765" dirty="0">
                <a:solidFill>
                  <a:srgbClr val="FFFFFF"/>
                </a:solidFill>
                <a:latin typeface="Segoe UI Semilight"/>
              </a:rPr>
              <a:t>Host maintains strong control over style and security</a:t>
            </a:r>
          </a:p>
        </p:txBody>
      </p:sp>
      <p:pic>
        <p:nvPicPr>
          <p:cNvPr id="24" name="Picture 23">
            <a:extLst>
              <a:ext uri="{FF2B5EF4-FFF2-40B4-BE49-F238E27FC236}">
                <a16:creationId xmlns:a16="http://schemas.microsoft.com/office/drawing/2014/main" id="{27BE8170-030F-4396-B6F2-2C61934DF44A}"/>
              </a:ext>
            </a:extLst>
          </p:cNvPr>
          <p:cNvPicPr>
            <a:picLocks noChangeAspect="1"/>
          </p:cNvPicPr>
          <p:nvPr/>
        </p:nvPicPr>
        <p:blipFill>
          <a:blip r:embed="rId4"/>
          <a:stretch>
            <a:fillRect/>
          </a:stretch>
        </p:blipFill>
        <p:spPr>
          <a:xfrm>
            <a:off x="9860943" y="1725811"/>
            <a:ext cx="1723726" cy="1723726"/>
          </a:xfrm>
          <a:prstGeom prst="rect">
            <a:avLst/>
          </a:prstGeom>
        </p:spPr>
      </p:pic>
      <p:grpSp>
        <p:nvGrpSpPr>
          <p:cNvPr id="6" name="Group 5"/>
          <p:cNvGrpSpPr/>
          <p:nvPr/>
        </p:nvGrpSpPr>
        <p:grpSpPr>
          <a:xfrm>
            <a:off x="3673070" y="1658316"/>
            <a:ext cx="4812034" cy="2924478"/>
            <a:chOff x="3851746" y="1680283"/>
            <a:chExt cx="4908525" cy="2983120"/>
          </a:xfrm>
        </p:grpSpPr>
        <p:pic>
          <p:nvPicPr>
            <p:cNvPr id="18" name="Picture 17">
              <a:extLst/>
            </p:cNvPr>
            <p:cNvPicPr>
              <a:picLocks noChangeAspect="1"/>
            </p:cNvPicPr>
            <p:nvPr/>
          </p:nvPicPr>
          <p:blipFill>
            <a:blip r:embed="rId5"/>
            <a:srcRect/>
            <a:stretch>
              <a:fillRect/>
            </a:stretch>
          </p:blipFill>
          <p:spPr>
            <a:xfrm>
              <a:off x="6646187" y="1697467"/>
              <a:ext cx="2114084" cy="2965936"/>
            </a:xfrm>
            <a:custGeom>
              <a:avLst/>
              <a:gdLst>
                <a:gd name="connsiteX0" fmla="*/ 50183 w 2072820"/>
                <a:gd name="connsiteY0" fmla="*/ 0 h 2908044"/>
                <a:gd name="connsiteX1" fmla="*/ 2022637 w 2072820"/>
                <a:gd name="connsiteY1" fmla="*/ 0 h 2908044"/>
                <a:gd name="connsiteX2" fmla="*/ 2072820 w 2072820"/>
                <a:gd name="connsiteY2" fmla="*/ 50183 h 2908044"/>
                <a:gd name="connsiteX3" fmla="*/ 2072820 w 2072820"/>
                <a:gd name="connsiteY3" fmla="*/ 2857861 h 2908044"/>
                <a:gd name="connsiteX4" fmla="*/ 2022637 w 2072820"/>
                <a:gd name="connsiteY4" fmla="*/ 2908044 h 2908044"/>
                <a:gd name="connsiteX5" fmla="*/ 50183 w 2072820"/>
                <a:gd name="connsiteY5" fmla="*/ 2908044 h 2908044"/>
                <a:gd name="connsiteX6" fmla="*/ 0 w 2072820"/>
                <a:gd name="connsiteY6" fmla="*/ 2857861 h 2908044"/>
                <a:gd name="connsiteX7" fmla="*/ 0 w 2072820"/>
                <a:gd name="connsiteY7" fmla="*/ 50183 h 2908044"/>
                <a:gd name="connsiteX8" fmla="*/ 50183 w 2072820"/>
                <a:gd name="connsiteY8" fmla="*/ 0 h 290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2820" h="2908044">
                  <a:moveTo>
                    <a:pt x="50183" y="0"/>
                  </a:moveTo>
                  <a:lnTo>
                    <a:pt x="2022637" y="0"/>
                  </a:lnTo>
                  <a:cubicBezTo>
                    <a:pt x="2050352" y="0"/>
                    <a:pt x="2072820" y="22468"/>
                    <a:pt x="2072820" y="50183"/>
                  </a:cubicBezTo>
                  <a:lnTo>
                    <a:pt x="2072820" y="2857861"/>
                  </a:lnTo>
                  <a:cubicBezTo>
                    <a:pt x="2072820" y="2885576"/>
                    <a:pt x="2050352" y="2908044"/>
                    <a:pt x="2022637" y="2908044"/>
                  </a:cubicBezTo>
                  <a:lnTo>
                    <a:pt x="50183" y="2908044"/>
                  </a:lnTo>
                  <a:cubicBezTo>
                    <a:pt x="22468" y="2908044"/>
                    <a:pt x="0" y="2885576"/>
                    <a:pt x="0" y="2857861"/>
                  </a:cubicBezTo>
                  <a:lnTo>
                    <a:pt x="0" y="50183"/>
                  </a:lnTo>
                  <a:cubicBezTo>
                    <a:pt x="0" y="22468"/>
                    <a:pt x="22468" y="0"/>
                    <a:pt x="50183" y="0"/>
                  </a:cubicBezTo>
                  <a:close/>
                </a:path>
              </a:pathLst>
            </a:custGeom>
          </p:spPr>
        </p:pic>
        <p:pic>
          <p:nvPicPr>
            <p:cNvPr id="3" name="Picture 2" descr="A picture containing text&#10;&#10;Description generated with high confidence"/>
            <p:cNvPicPr>
              <a:picLocks noChangeAspect="1"/>
            </p:cNvPicPr>
            <p:nvPr/>
          </p:nvPicPr>
          <p:blipFill>
            <a:blip r:embed="rId6"/>
            <a:stretch>
              <a:fillRect/>
            </a:stretch>
          </p:blipFill>
          <p:spPr>
            <a:xfrm>
              <a:off x="3851746" y="2872385"/>
              <a:ext cx="2427749" cy="1791018"/>
            </a:xfrm>
            <a:prstGeom prst="rect">
              <a:avLst/>
            </a:prstGeom>
          </p:spPr>
        </p:pic>
        <p:pic>
          <p:nvPicPr>
            <p:cNvPr id="5" name="Picture 4"/>
            <p:cNvPicPr>
              <a:picLocks noChangeAspect="1"/>
            </p:cNvPicPr>
            <p:nvPr/>
          </p:nvPicPr>
          <p:blipFill>
            <a:blip r:embed="rId7"/>
            <a:stretch>
              <a:fillRect/>
            </a:stretch>
          </p:blipFill>
          <p:spPr>
            <a:xfrm>
              <a:off x="3854408" y="1680283"/>
              <a:ext cx="2729585" cy="1034914"/>
            </a:xfrm>
            <a:prstGeom prst="rect">
              <a:avLst/>
            </a:prstGeom>
          </p:spPr>
        </p:pic>
      </p:grpSp>
    </p:spTree>
    <p:extLst>
      <p:ext uri="{BB962C8B-B14F-4D97-AF65-F5344CB8AC3E}">
        <p14:creationId xmlns:p14="http://schemas.microsoft.com/office/powerpoint/2010/main" val="7998349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35" presetClass="path" presetSubtype="0" accel="50000" decel="50000" fill="hold" nodeType="withEffect">
                                  <p:stCondLst>
                                    <p:cond delay="0"/>
                                  </p:stCondLst>
                                  <p:childTnLst>
                                    <p:animMotion origin="layout" path="M 0.25007 4.99319E-7 L -2.11131E-6 4.99319E-7 " pathEditMode="relative" rAng="0" ptsTypes="AA">
                                      <p:cBhvr>
                                        <p:cTn id="9" dur="1500" fill="hold"/>
                                        <p:tgtEl>
                                          <p:spTgt spid="17"/>
                                        </p:tgtEl>
                                        <p:attrNameLst>
                                          <p:attrName>ppt_x</p:attrName>
                                          <p:attrName>ppt_y</p:attrName>
                                        </p:attrNameLst>
                                      </p:cBhvr>
                                      <p:rCtr x="-12510" y="0"/>
                                    </p:animMotion>
                                  </p:childTnLst>
                                </p:cTn>
                              </p:par>
                              <p:par>
                                <p:cTn id="10" presetID="10"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35" presetClass="path" presetSubtype="0" accel="50000" decel="50000" fill="hold" grpId="1" nodeType="withEffect">
                                  <p:stCondLst>
                                    <p:cond delay="0"/>
                                  </p:stCondLst>
                                  <p:childTnLst>
                                    <p:animMotion origin="layout" path="M 0.25007 4.99319E-7 L -2.11131E-6 4.99319E-7 " pathEditMode="relative" rAng="0" ptsTypes="AA">
                                      <p:cBhvr>
                                        <p:cTn id="14" dur="1500" fill="hold"/>
                                        <p:tgtEl>
                                          <p:spTgt spid="19"/>
                                        </p:tgtEl>
                                        <p:attrNameLst>
                                          <p:attrName>ppt_x</p:attrName>
                                          <p:attrName>ppt_y</p:attrName>
                                        </p:attrNameLst>
                                      </p:cBhvr>
                                      <p:rCtr x="-12510" y="0"/>
                                    </p:animMotion>
                                  </p:childTnLst>
                                </p:cTn>
                              </p:par>
                              <p:par>
                                <p:cTn id="15" presetID="10"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63" presetClass="path" presetSubtype="0" accel="50000" decel="50000" fill="hold" nodeType="withEffect">
                                  <p:stCondLst>
                                    <p:cond delay="0"/>
                                  </p:stCondLst>
                                  <p:childTnLst>
                                    <p:animMotion origin="layout" path="M -0.25007 -3.04585E-6 L 4.4626E-6 -3.04585E-6 " pathEditMode="relative" rAng="0" ptsTypes="AA">
                                      <p:cBhvr>
                                        <p:cTn id="19" dur="1500" fill="hold"/>
                                        <p:tgtEl>
                                          <p:spTgt spid="24"/>
                                        </p:tgtEl>
                                        <p:attrNameLst>
                                          <p:attrName>ppt_x</p:attrName>
                                          <p:attrName>ppt_y</p:attrName>
                                        </p:attrNameLst>
                                      </p:cBhvr>
                                      <p:rCtr x="12497" y="0"/>
                                    </p:animMotion>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63" presetClass="path" presetSubtype="0" accel="50000" decel="50000" fill="hold" grpId="1" nodeType="withEffect">
                                  <p:stCondLst>
                                    <p:cond delay="0"/>
                                  </p:stCondLst>
                                  <p:childTnLst>
                                    <p:animMotion origin="layout" path="M -0.25007 -3.04585E-6 L 4.4626E-6 -3.04585E-6 " pathEditMode="relative" rAng="0" ptsTypes="AA">
                                      <p:cBhvr>
                                        <p:cTn id="24" dur="1500" fill="hold"/>
                                        <p:tgtEl>
                                          <p:spTgt spid="20"/>
                                        </p:tgtEl>
                                        <p:attrNameLst>
                                          <p:attrName>ppt_x</p:attrName>
                                          <p:attrName>ppt_y</p:attrName>
                                        </p:attrNameLst>
                                      </p:cBhvr>
                                      <p:rCtr x="12497" y="0"/>
                                    </p:animMotion>
                                  </p:childTnLst>
                                </p:cTn>
                              </p:par>
                              <p:par>
                                <p:cTn id="25" presetID="10"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1000"/>
                                        <p:tgtEl>
                                          <p:spTgt spid="21"/>
                                        </p:tgtEl>
                                      </p:cBhvr>
                                    </p:animEffect>
                                  </p:childTnLst>
                                </p:cTn>
                              </p:par>
                              <p:par>
                                <p:cTn id="28" presetID="35" presetClass="path" presetSubtype="0" accel="50000" decel="50000" fill="hold" nodeType="withEffect">
                                  <p:stCondLst>
                                    <p:cond delay="0"/>
                                  </p:stCondLst>
                                  <p:childTnLst>
                                    <p:animMotion origin="layout" path="M 0.25007 4.99319E-7 L -2.11131E-6 4.99319E-7 " pathEditMode="relative" rAng="0" ptsTypes="AA">
                                      <p:cBhvr>
                                        <p:cTn id="29" dur="2000" fill="hold"/>
                                        <p:tgtEl>
                                          <p:spTgt spid="21"/>
                                        </p:tgtEl>
                                        <p:attrNameLst>
                                          <p:attrName>ppt_x</p:attrName>
                                          <p:attrName>ppt_y</p:attrName>
                                        </p:attrNameLst>
                                      </p:cBhvr>
                                      <p:rCtr x="-12510" y="0"/>
                                    </p:animMotion>
                                  </p:childTnLst>
                                </p:cTn>
                              </p:par>
                              <p:par>
                                <p:cTn id="30" presetID="10" presetClass="entr" presetSubtype="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1000"/>
                                        <p:tgtEl>
                                          <p:spTgt spid="22"/>
                                        </p:tgtEl>
                                      </p:cBhvr>
                                    </p:animEffect>
                                  </p:childTnLst>
                                </p:cTn>
                              </p:par>
                              <p:par>
                                <p:cTn id="33" presetID="63" presetClass="path" presetSubtype="0" accel="50000" decel="50000" fill="hold" nodeType="withEffect">
                                  <p:stCondLst>
                                    <p:cond delay="0"/>
                                  </p:stCondLst>
                                  <p:childTnLst>
                                    <p:animMotion origin="layout" path="M -0.25007 -3.04585E-6 L 4.4626E-6 -3.04585E-6 " pathEditMode="relative" rAng="0" ptsTypes="AA">
                                      <p:cBhvr>
                                        <p:cTn id="34" dur="2000" fill="hold"/>
                                        <p:tgtEl>
                                          <p:spTgt spid="22"/>
                                        </p:tgtEl>
                                        <p:attrNameLst>
                                          <p:attrName>ppt_x</p:attrName>
                                          <p:attrName>ppt_y</p:attrName>
                                        </p:attrNameLst>
                                      </p:cBhvr>
                                      <p:rCtr x="12497" y="0"/>
                                    </p:animMotion>
                                  </p:childTnLst>
                                </p:cTn>
                              </p:par>
                            </p:childTnLst>
                          </p:cTn>
                        </p:par>
                        <p:par>
                          <p:cTn id="35" fill="hold">
                            <p:stCondLst>
                              <p:cond delay="2000"/>
                            </p:stCondLst>
                            <p:childTnLst>
                              <p:par>
                                <p:cTn id="36" presetID="16" presetClass="entr" presetSubtype="37" fill="hold" grpId="0" nodeType="after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barn(outVertical)">
                                      <p:cBhvr>
                                        <p:cTn id="38" dur="500"/>
                                        <p:tgtEl>
                                          <p:spTgt spid="8"/>
                                        </p:tgtEl>
                                      </p:cBhvr>
                                    </p:animEffect>
                                  </p:childTnLst>
                                </p:cTn>
                              </p:par>
                              <p:par>
                                <p:cTn id="39" presetID="10"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p:bldP spid="19" grpId="1"/>
      <p:bldP spid="20" grpId="0"/>
      <p:bldP spid="20" grpId="1"/>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9241" y="1186674"/>
            <a:ext cx="9859116" cy="2136222"/>
          </a:xfrm>
        </p:spPr>
        <p:txBody>
          <a:bodyPr/>
          <a:lstStyle/>
          <a:p>
            <a:r>
              <a:rPr lang="en-US" dirty="0"/>
              <a:t>Asking the user for simple information</a:t>
            </a:r>
          </a:p>
        </p:txBody>
      </p:sp>
    </p:spTree>
    <p:extLst>
      <p:ext uri="{BB962C8B-B14F-4D97-AF65-F5344CB8AC3E}">
        <p14:creationId xmlns:p14="http://schemas.microsoft.com/office/powerpoint/2010/main" val="32487039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FA1ABD-BFD7-4CF8-B5F7-EBA0A340B818}"/>
              </a:ext>
            </a:extLst>
          </p:cNvPr>
          <p:cNvSpPr txBox="1"/>
          <p:nvPr/>
        </p:nvSpPr>
        <p:spPr>
          <a:xfrm>
            <a:off x="3805185" y="57503"/>
            <a:ext cx="4671129" cy="939676"/>
          </a:xfrm>
          <a:prstGeom prst="rect">
            <a:avLst/>
          </a:prstGeom>
          <a:noFill/>
        </p:spPr>
        <p:txBody>
          <a:bodyPr wrap="none" rtlCol="0">
            <a:spAutoFit/>
          </a:bodyPr>
          <a:lstStyle/>
          <a:p>
            <a:pPr defTabSz="914225" eaLnBrk="1" fontAlgn="auto" hangingPunct="1">
              <a:spcBef>
                <a:spcPts val="0"/>
              </a:spcBef>
              <a:spcAft>
                <a:spcPts val="0"/>
              </a:spcAft>
              <a:defRPr/>
            </a:pPr>
            <a:r>
              <a:rPr lang="en-US" sz="5399" dirty="0">
                <a:solidFill>
                  <a:srgbClr val="FFFFFF"/>
                </a:solidFill>
                <a:latin typeface="Segoe UI Light" panose="020B0502040204020203" pitchFamily="34" charset="0"/>
                <a:cs typeface="Segoe UI Light" panose="020B0502040204020203" pitchFamily="34" charset="0"/>
              </a:rPr>
              <a:t>Adaptive Cards</a:t>
            </a:r>
          </a:p>
        </p:txBody>
      </p:sp>
      <p:cxnSp>
        <p:nvCxnSpPr>
          <p:cNvPr id="5" name="Straight Connector 4">
            <a:extLst>
              <a:ext uri="{FF2B5EF4-FFF2-40B4-BE49-F238E27FC236}">
                <a16:creationId xmlns:a16="http://schemas.microsoft.com/office/drawing/2014/main" id="{15745078-3DBA-4A7C-B4AF-41CA16616BDF}"/>
              </a:ext>
            </a:extLst>
          </p:cNvPr>
          <p:cNvCxnSpPr>
            <a:cxnSpLocks/>
          </p:cNvCxnSpPr>
          <p:nvPr/>
        </p:nvCxnSpPr>
        <p:spPr>
          <a:xfrm>
            <a:off x="3093670" y="1381415"/>
            <a:ext cx="6004660" cy="0"/>
          </a:xfrm>
          <a:prstGeom prst="line">
            <a:avLst/>
          </a:prstGeom>
          <a:ln w="9525">
            <a:solidFill>
              <a:srgbClr val="ADD8FA"/>
            </a:solidFill>
          </a:ln>
        </p:spPr>
        <p:style>
          <a:lnRef idx="1">
            <a:schemeClr val="accent1"/>
          </a:lnRef>
          <a:fillRef idx="0">
            <a:schemeClr val="accent1"/>
          </a:fillRef>
          <a:effectRef idx="0">
            <a:schemeClr val="accent1"/>
          </a:effectRef>
          <a:fontRef idx="minor">
            <a:schemeClr val="tx1"/>
          </a:fontRef>
        </p:style>
      </p:cxnSp>
      <p:sp>
        <p:nvSpPr>
          <p:cNvPr id="6" name="Title 7">
            <a:extLst>
              <a:ext uri="{FF2B5EF4-FFF2-40B4-BE49-F238E27FC236}">
                <a16:creationId xmlns:a16="http://schemas.microsoft.com/office/drawing/2014/main" id="{2B6DCA4F-1BE4-4F7F-85D5-055275E3C780}"/>
              </a:ext>
            </a:extLst>
          </p:cNvPr>
          <p:cNvSpPr txBox="1">
            <a:spLocks/>
          </p:cNvSpPr>
          <p:nvPr/>
        </p:nvSpPr>
        <p:spPr>
          <a:xfrm>
            <a:off x="3141567" y="1854975"/>
            <a:ext cx="5908868" cy="1181419"/>
          </a:xfrm>
          <a:prstGeom prst="rect">
            <a:avLst/>
          </a:prstGeom>
        </p:spPr>
        <p:txBody>
          <a:bodyPr vert="horz" lIns="228568" tIns="45713" rIns="91427" bIns="45713" rtlCol="0" anchor="ctr">
            <a:noAutofit/>
          </a:bodyPr>
          <a:lstStyle>
            <a:lvl1pPr algn="ctr" defTabSz="544237" rtl="0" eaLnBrk="1" latinLnBrk="0" hangingPunct="1">
              <a:spcBef>
                <a:spcPct val="0"/>
              </a:spcBef>
              <a:buNone/>
              <a:defRPr sz="3000" kern="1200" cap="all" spc="1000" baseline="0">
                <a:solidFill>
                  <a:schemeClr val="bg1"/>
                </a:solidFill>
                <a:latin typeface="Segoe UI Semilight" panose="020B0402040204020203" pitchFamily="34" charset="0"/>
                <a:ea typeface="+mj-ea"/>
                <a:cs typeface="Segoe UI Semilight" panose="020B0402040204020203" pitchFamily="34" charset="0"/>
              </a:defRPr>
            </a:lvl1pPr>
          </a:lstStyle>
          <a:p>
            <a:pPr defTabSz="544132" fontAlgn="auto">
              <a:spcAft>
                <a:spcPts val="0"/>
              </a:spcAft>
              <a:defRPr/>
            </a:pPr>
            <a:r>
              <a:rPr lang="en-US" sz="1800" dirty="0">
                <a:solidFill>
                  <a:prstClr val="white"/>
                </a:solidFill>
              </a:rPr>
              <a:t>Open FRAMEWORK</a:t>
            </a:r>
          </a:p>
          <a:p>
            <a:pPr defTabSz="544132" fontAlgn="auto">
              <a:spcAft>
                <a:spcPts val="0"/>
              </a:spcAft>
              <a:defRPr/>
            </a:pPr>
            <a:r>
              <a:rPr lang="en-US" sz="1800" dirty="0">
                <a:solidFill>
                  <a:prstClr val="white"/>
                </a:solidFill>
              </a:rPr>
              <a:t>Multiple canvases</a:t>
            </a:r>
          </a:p>
        </p:txBody>
      </p:sp>
      <p:cxnSp>
        <p:nvCxnSpPr>
          <p:cNvPr id="13" name="Straight Connector 12">
            <a:extLst>
              <a:ext uri="{FF2B5EF4-FFF2-40B4-BE49-F238E27FC236}">
                <a16:creationId xmlns:a16="http://schemas.microsoft.com/office/drawing/2014/main" id="{04441661-CF2E-4DC6-85AA-A5C7AB4D413C}"/>
              </a:ext>
            </a:extLst>
          </p:cNvPr>
          <p:cNvCxnSpPr>
            <a:cxnSpLocks/>
          </p:cNvCxnSpPr>
          <p:nvPr/>
        </p:nvCxnSpPr>
        <p:spPr>
          <a:xfrm>
            <a:off x="865" y="5890866"/>
            <a:ext cx="12190271" cy="0"/>
          </a:xfrm>
          <a:prstGeom prst="line">
            <a:avLst/>
          </a:prstGeom>
          <a:ln w="28575">
            <a:solidFill>
              <a:srgbClr val="E1DFD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296F727-C991-48E0-A8CD-803520B3254A}"/>
              </a:ext>
            </a:extLst>
          </p:cNvPr>
          <p:cNvSpPr txBox="1"/>
          <p:nvPr/>
        </p:nvSpPr>
        <p:spPr>
          <a:xfrm>
            <a:off x="462495" y="5986528"/>
            <a:ext cx="1351985" cy="367477"/>
          </a:xfrm>
          <a:prstGeom prst="rect">
            <a:avLst/>
          </a:prstGeom>
          <a:noFill/>
        </p:spPr>
        <p:txBody>
          <a:bodyPr wrap="none" rtlCol="0">
            <a:spAutoFit/>
          </a:bodyPr>
          <a:lstStyle>
            <a:defPPr>
              <a:defRPr lang="en-US"/>
            </a:defPPr>
            <a:lvl1pPr>
              <a:defRPr>
                <a:solidFill>
                  <a:schemeClr val="bg2"/>
                </a:solidFill>
                <a:latin typeface="+mj-lt"/>
              </a:defRPr>
            </a:lvl1pPr>
          </a:lstStyle>
          <a:p>
            <a:pPr defTabSz="914225" eaLnBrk="1" fontAlgn="auto" hangingPunct="1">
              <a:spcBef>
                <a:spcPts val="0"/>
              </a:spcBef>
              <a:spcAft>
                <a:spcPts val="0"/>
              </a:spcAft>
              <a:defRPr/>
            </a:pPr>
            <a:r>
              <a:rPr lang="en-US" dirty="0">
                <a:solidFill>
                  <a:srgbClr val="E7E6E6"/>
                </a:solidFill>
                <a:latin typeface="Calibri Light" panose="020F0302020204030204"/>
              </a:rPr>
              <a:t>Notifications</a:t>
            </a:r>
          </a:p>
        </p:txBody>
      </p:sp>
      <p:pic>
        <p:nvPicPr>
          <p:cNvPr id="7" name="Picture 6">
            <a:extLst>
              <a:ext uri="{FF2B5EF4-FFF2-40B4-BE49-F238E27FC236}">
                <a16:creationId xmlns:a16="http://schemas.microsoft.com/office/drawing/2014/main" id="{711399E6-1401-4B4A-B752-C5AD9A3CAFCD}"/>
              </a:ext>
            </a:extLst>
          </p:cNvPr>
          <p:cNvPicPr>
            <a:picLocks noChangeAspect="1"/>
          </p:cNvPicPr>
          <p:nvPr/>
        </p:nvPicPr>
        <p:blipFill>
          <a:blip r:embed="rId3"/>
          <a:stretch>
            <a:fillRect/>
          </a:stretch>
        </p:blipFill>
        <p:spPr>
          <a:xfrm>
            <a:off x="203418" y="4398654"/>
            <a:ext cx="1870141" cy="1389691"/>
          </a:xfrm>
          <a:prstGeom prst="rect">
            <a:avLst/>
          </a:prstGeom>
        </p:spPr>
      </p:pic>
      <p:sp>
        <p:nvSpPr>
          <p:cNvPr id="15" name="TextBox 14">
            <a:extLst>
              <a:ext uri="{FF2B5EF4-FFF2-40B4-BE49-F238E27FC236}">
                <a16:creationId xmlns:a16="http://schemas.microsoft.com/office/drawing/2014/main" id="{21ACEC43-1687-4D43-A6E0-FB3DCC761998}"/>
              </a:ext>
            </a:extLst>
          </p:cNvPr>
          <p:cNvSpPr txBox="1"/>
          <p:nvPr/>
        </p:nvSpPr>
        <p:spPr>
          <a:xfrm>
            <a:off x="2707240" y="5986529"/>
            <a:ext cx="1747090" cy="374793"/>
          </a:xfrm>
          <a:prstGeom prst="rect">
            <a:avLst/>
          </a:prstGeom>
          <a:noFill/>
        </p:spPr>
        <p:txBody>
          <a:bodyPr wrap="none" rtlCol="0">
            <a:spAutoFit/>
          </a:bodyPr>
          <a:lstStyle>
            <a:defPPr>
              <a:defRPr lang="en-US"/>
            </a:defPPr>
            <a:lvl1pPr>
              <a:defRPr>
                <a:solidFill>
                  <a:schemeClr val="bg2"/>
                </a:solidFill>
                <a:latin typeface="+mj-lt"/>
              </a:defRPr>
            </a:lvl1pPr>
          </a:lstStyle>
          <a:p>
            <a:pPr defTabSz="914225" eaLnBrk="1" fontAlgn="auto" hangingPunct="1">
              <a:spcBef>
                <a:spcPts val="0"/>
              </a:spcBef>
              <a:spcAft>
                <a:spcPts val="0"/>
              </a:spcAft>
              <a:defRPr/>
            </a:pPr>
            <a:r>
              <a:rPr lang="en-US" dirty="0">
                <a:solidFill>
                  <a:srgbClr val="E7E6E6"/>
                </a:solidFill>
                <a:latin typeface="Calibri Light" panose="020F0302020204030204"/>
              </a:rPr>
              <a:t>Microsoft Teams</a:t>
            </a:r>
          </a:p>
        </p:txBody>
      </p:sp>
      <p:pic>
        <p:nvPicPr>
          <p:cNvPr id="17" name="Picture 16">
            <a:extLst>
              <a:ext uri="{FF2B5EF4-FFF2-40B4-BE49-F238E27FC236}">
                <a16:creationId xmlns:a16="http://schemas.microsoft.com/office/drawing/2014/main" id="{B889A199-D995-4420-A963-2A83A4EE50F9}"/>
              </a:ext>
            </a:extLst>
          </p:cNvPr>
          <p:cNvPicPr>
            <a:picLocks noChangeAspect="1"/>
          </p:cNvPicPr>
          <p:nvPr/>
        </p:nvPicPr>
        <p:blipFill>
          <a:blip r:embed="rId4"/>
          <a:stretch>
            <a:fillRect/>
          </a:stretch>
        </p:blipFill>
        <p:spPr>
          <a:xfrm>
            <a:off x="7279011" y="4398654"/>
            <a:ext cx="2080046" cy="1389691"/>
          </a:xfrm>
          <a:prstGeom prst="rect">
            <a:avLst/>
          </a:prstGeom>
          <a:ln>
            <a:noFill/>
          </a:ln>
          <a:effectLst>
            <a:outerShdw blurRad="25400" dist="38100" dir="3300000" algn="tl" rotWithShape="0">
              <a:srgbClr val="333333">
                <a:alpha val="65000"/>
              </a:srgbClr>
            </a:outerShdw>
          </a:effectLst>
        </p:spPr>
      </p:pic>
      <p:sp>
        <p:nvSpPr>
          <p:cNvPr id="18" name="TextBox 17">
            <a:extLst>
              <a:ext uri="{FF2B5EF4-FFF2-40B4-BE49-F238E27FC236}">
                <a16:creationId xmlns:a16="http://schemas.microsoft.com/office/drawing/2014/main" id="{590D3AE7-0533-4951-9995-64FF14CD04C6}"/>
              </a:ext>
            </a:extLst>
          </p:cNvPr>
          <p:cNvSpPr txBox="1"/>
          <p:nvPr/>
        </p:nvSpPr>
        <p:spPr>
          <a:xfrm>
            <a:off x="5733148" y="5986529"/>
            <a:ext cx="737598" cy="374793"/>
          </a:xfrm>
          <a:prstGeom prst="rect">
            <a:avLst/>
          </a:prstGeom>
          <a:noFill/>
        </p:spPr>
        <p:txBody>
          <a:bodyPr wrap="none" rtlCol="0">
            <a:spAutoFit/>
          </a:bodyPr>
          <a:lstStyle>
            <a:defPPr>
              <a:defRPr lang="en-US"/>
            </a:defPPr>
            <a:lvl1pPr>
              <a:defRPr>
                <a:solidFill>
                  <a:schemeClr val="bg2"/>
                </a:solidFill>
                <a:latin typeface="+mj-lt"/>
              </a:defRPr>
            </a:lvl1pPr>
          </a:lstStyle>
          <a:p>
            <a:pPr defTabSz="914225" eaLnBrk="1" fontAlgn="auto" hangingPunct="1">
              <a:spcBef>
                <a:spcPts val="0"/>
              </a:spcBef>
              <a:spcAft>
                <a:spcPts val="0"/>
              </a:spcAft>
              <a:defRPr/>
            </a:pPr>
            <a:r>
              <a:rPr lang="en-US" dirty="0">
                <a:solidFill>
                  <a:srgbClr val="E7E6E6"/>
                </a:solidFill>
                <a:latin typeface="Calibri Light" panose="020F0302020204030204"/>
              </a:rPr>
              <a:t>Skype</a:t>
            </a:r>
          </a:p>
        </p:txBody>
      </p:sp>
      <p:sp>
        <p:nvSpPr>
          <p:cNvPr id="19" name="TextBox 18">
            <a:extLst>
              <a:ext uri="{FF2B5EF4-FFF2-40B4-BE49-F238E27FC236}">
                <a16:creationId xmlns:a16="http://schemas.microsoft.com/office/drawing/2014/main" id="{85CFC5C6-DA22-40A3-93EC-1AEF07762F3E}"/>
              </a:ext>
            </a:extLst>
          </p:cNvPr>
          <p:cNvSpPr txBox="1"/>
          <p:nvPr/>
        </p:nvSpPr>
        <p:spPr>
          <a:xfrm>
            <a:off x="7857913" y="5986529"/>
            <a:ext cx="934932" cy="374793"/>
          </a:xfrm>
          <a:prstGeom prst="rect">
            <a:avLst/>
          </a:prstGeom>
          <a:noFill/>
        </p:spPr>
        <p:txBody>
          <a:bodyPr wrap="none" rtlCol="0">
            <a:spAutoFit/>
          </a:bodyPr>
          <a:lstStyle>
            <a:defPPr>
              <a:defRPr lang="en-US"/>
            </a:defPPr>
            <a:lvl1pPr>
              <a:defRPr>
                <a:solidFill>
                  <a:schemeClr val="bg2"/>
                </a:solidFill>
                <a:latin typeface="+mj-lt"/>
              </a:defRPr>
            </a:lvl1pPr>
          </a:lstStyle>
          <a:p>
            <a:pPr defTabSz="914225" eaLnBrk="1" fontAlgn="auto" hangingPunct="1">
              <a:spcBef>
                <a:spcPts val="0"/>
              </a:spcBef>
              <a:spcAft>
                <a:spcPts val="0"/>
              </a:spcAft>
              <a:defRPr/>
            </a:pPr>
            <a:r>
              <a:rPr lang="en-US" dirty="0">
                <a:solidFill>
                  <a:srgbClr val="E7E6E6"/>
                </a:solidFill>
                <a:latin typeface="Calibri Light" panose="020F0302020204030204"/>
              </a:rPr>
              <a:t>Android</a:t>
            </a:r>
          </a:p>
        </p:txBody>
      </p:sp>
      <p:pic>
        <p:nvPicPr>
          <p:cNvPr id="23" name="Picture 22">
            <a:extLst>
              <a:ext uri="{FF2B5EF4-FFF2-40B4-BE49-F238E27FC236}">
                <a16:creationId xmlns:a16="http://schemas.microsoft.com/office/drawing/2014/main" id="{F5E20EFF-A97B-41BA-8911-C3B44AD1F1CB}"/>
              </a:ext>
            </a:extLst>
          </p:cNvPr>
          <p:cNvPicPr>
            <a:picLocks noChangeAspect="1"/>
          </p:cNvPicPr>
          <p:nvPr/>
        </p:nvPicPr>
        <p:blipFill>
          <a:blip r:embed="rId5"/>
          <a:srcRect r="12"/>
          <a:stretch>
            <a:fillRect/>
          </a:stretch>
        </p:blipFill>
        <p:spPr>
          <a:xfrm>
            <a:off x="9505801" y="4405515"/>
            <a:ext cx="2091693" cy="1389691"/>
          </a:xfrm>
          <a:custGeom>
            <a:avLst/>
            <a:gdLst>
              <a:gd name="connsiteX0" fmla="*/ 55780 w 2091990"/>
              <a:gd name="connsiteY0" fmla="*/ 0 h 1389888"/>
              <a:gd name="connsiteX1" fmla="*/ 2036210 w 2091990"/>
              <a:gd name="connsiteY1" fmla="*/ 0 h 1389888"/>
              <a:gd name="connsiteX2" fmla="*/ 2046768 w 2091990"/>
              <a:gd name="connsiteY2" fmla="*/ 2132 h 1389888"/>
              <a:gd name="connsiteX3" fmla="*/ 2091990 w 2091990"/>
              <a:gd name="connsiteY3" fmla="*/ 70355 h 1389888"/>
              <a:gd name="connsiteX4" fmla="*/ 2091990 w 2091990"/>
              <a:gd name="connsiteY4" fmla="*/ 1319021 h 1389888"/>
              <a:gd name="connsiteX5" fmla="*/ 2046768 w 2091990"/>
              <a:gd name="connsiteY5" fmla="*/ 1387245 h 1389888"/>
              <a:gd name="connsiteX6" fmla="*/ 2033674 w 2091990"/>
              <a:gd name="connsiteY6" fmla="*/ 1389888 h 1389888"/>
              <a:gd name="connsiteX7" fmla="*/ 58316 w 2091990"/>
              <a:gd name="connsiteY7" fmla="*/ 1389888 h 1389888"/>
              <a:gd name="connsiteX8" fmla="*/ 45222 w 2091990"/>
              <a:gd name="connsiteY8" fmla="*/ 1387245 h 1389888"/>
              <a:gd name="connsiteX9" fmla="*/ 0 w 2091990"/>
              <a:gd name="connsiteY9" fmla="*/ 1319021 h 1389888"/>
              <a:gd name="connsiteX10" fmla="*/ 0 w 2091990"/>
              <a:gd name="connsiteY10" fmla="*/ 70355 h 1389888"/>
              <a:gd name="connsiteX11" fmla="*/ 45222 w 2091990"/>
              <a:gd name="connsiteY11" fmla="*/ 2132 h 138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91990" h="1389888">
                <a:moveTo>
                  <a:pt x="55780" y="0"/>
                </a:moveTo>
                <a:lnTo>
                  <a:pt x="2036210" y="0"/>
                </a:lnTo>
                <a:lnTo>
                  <a:pt x="2046768" y="2132"/>
                </a:lnTo>
                <a:cubicBezTo>
                  <a:pt x="2073343" y="13372"/>
                  <a:pt x="2091990" y="39686"/>
                  <a:pt x="2091990" y="70355"/>
                </a:cubicBezTo>
                <a:lnTo>
                  <a:pt x="2091990" y="1319021"/>
                </a:lnTo>
                <a:cubicBezTo>
                  <a:pt x="2091990" y="1349690"/>
                  <a:pt x="2073343" y="1376004"/>
                  <a:pt x="2046768" y="1387245"/>
                </a:cubicBezTo>
                <a:lnTo>
                  <a:pt x="2033674" y="1389888"/>
                </a:lnTo>
                <a:lnTo>
                  <a:pt x="58316" y="1389888"/>
                </a:lnTo>
                <a:lnTo>
                  <a:pt x="45222" y="1387245"/>
                </a:lnTo>
                <a:cubicBezTo>
                  <a:pt x="18647" y="1376004"/>
                  <a:pt x="0" y="1349690"/>
                  <a:pt x="0" y="1319021"/>
                </a:cubicBezTo>
                <a:lnTo>
                  <a:pt x="0" y="70355"/>
                </a:lnTo>
                <a:cubicBezTo>
                  <a:pt x="0" y="39686"/>
                  <a:pt x="18647" y="13372"/>
                  <a:pt x="45222" y="2132"/>
                </a:cubicBezTo>
                <a:close/>
              </a:path>
            </a:pathLst>
          </a:custGeom>
        </p:spPr>
      </p:pic>
      <p:sp>
        <p:nvSpPr>
          <p:cNvPr id="24" name="TextBox 23">
            <a:extLst>
              <a:ext uri="{FF2B5EF4-FFF2-40B4-BE49-F238E27FC236}">
                <a16:creationId xmlns:a16="http://schemas.microsoft.com/office/drawing/2014/main" id="{D57BF816-7761-47DF-B561-539A7CD2D970}"/>
              </a:ext>
            </a:extLst>
          </p:cNvPr>
          <p:cNvSpPr txBox="1"/>
          <p:nvPr/>
        </p:nvSpPr>
        <p:spPr>
          <a:xfrm>
            <a:off x="10306383" y="5986529"/>
            <a:ext cx="495579" cy="374793"/>
          </a:xfrm>
          <a:prstGeom prst="rect">
            <a:avLst/>
          </a:prstGeom>
          <a:noFill/>
        </p:spPr>
        <p:txBody>
          <a:bodyPr wrap="none" rtlCol="0">
            <a:spAutoFit/>
          </a:bodyPr>
          <a:lstStyle>
            <a:defPPr>
              <a:defRPr lang="en-US"/>
            </a:defPPr>
            <a:lvl1pPr>
              <a:defRPr>
                <a:solidFill>
                  <a:schemeClr val="bg2"/>
                </a:solidFill>
                <a:latin typeface="+mj-lt"/>
              </a:defRPr>
            </a:lvl1pPr>
          </a:lstStyle>
          <a:p>
            <a:pPr defTabSz="914225" eaLnBrk="1" fontAlgn="auto" hangingPunct="1">
              <a:spcBef>
                <a:spcPts val="0"/>
              </a:spcBef>
              <a:spcAft>
                <a:spcPts val="0"/>
              </a:spcAft>
              <a:defRPr/>
            </a:pPr>
            <a:r>
              <a:rPr lang="en-US" dirty="0">
                <a:solidFill>
                  <a:srgbClr val="E7E6E6"/>
                </a:solidFill>
                <a:latin typeface="Calibri Light" panose="020F0302020204030204"/>
              </a:rPr>
              <a:t>iOS</a:t>
            </a:r>
          </a:p>
        </p:txBody>
      </p:sp>
      <p:pic>
        <p:nvPicPr>
          <p:cNvPr id="25" name="Picture 24">
            <a:extLst>
              <a:ext uri="{FF2B5EF4-FFF2-40B4-BE49-F238E27FC236}">
                <a16:creationId xmlns:a16="http://schemas.microsoft.com/office/drawing/2014/main" id="{525DD627-C972-4DEC-B2CF-64FB981AC55F}"/>
              </a:ext>
            </a:extLst>
          </p:cNvPr>
          <p:cNvPicPr>
            <a:picLocks noChangeAspect="1"/>
          </p:cNvPicPr>
          <p:nvPr/>
        </p:nvPicPr>
        <p:blipFill>
          <a:blip r:embed="rId6"/>
          <a:srcRect/>
          <a:stretch>
            <a:fillRect/>
          </a:stretch>
        </p:blipFill>
        <p:spPr>
          <a:xfrm>
            <a:off x="5059737" y="2880712"/>
            <a:ext cx="2072526" cy="2907632"/>
          </a:xfrm>
          <a:custGeom>
            <a:avLst/>
            <a:gdLst>
              <a:gd name="connsiteX0" fmla="*/ 50183 w 2072820"/>
              <a:gd name="connsiteY0" fmla="*/ 0 h 2908044"/>
              <a:gd name="connsiteX1" fmla="*/ 2022637 w 2072820"/>
              <a:gd name="connsiteY1" fmla="*/ 0 h 2908044"/>
              <a:gd name="connsiteX2" fmla="*/ 2072820 w 2072820"/>
              <a:gd name="connsiteY2" fmla="*/ 50183 h 2908044"/>
              <a:gd name="connsiteX3" fmla="*/ 2072820 w 2072820"/>
              <a:gd name="connsiteY3" fmla="*/ 2857861 h 2908044"/>
              <a:gd name="connsiteX4" fmla="*/ 2022637 w 2072820"/>
              <a:gd name="connsiteY4" fmla="*/ 2908044 h 2908044"/>
              <a:gd name="connsiteX5" fmla="*/ 50183 w 2072820"/>
              <a:gd name="connsiteY5" fmla="*/ 2908044 h 2908044"/>
              <a:gd name="connsiteX6" fmla="*/ 0 w 2072820"/>
              <a:gd name="connsiteY6" fmla="*/ 2857861 h 2908044"/>
              <a:gd name="connsiteX7" fmla="*/ 0 w 2072820"/>
              <a:gd name="connsiteY7" fmla="*/ 50183 h 2908044"/>
              <a:gd name="connsiteX8" fmla="*/ 50183 w 2072820"/>
              <a:gd name="connsiteY8" fmla="*/ 0 h 290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2820" h="2908044">
                <a:moveTo>
                  <a:pt x="50183" y="0"/>
                </a:moveTo>
                <a:lnTo>
                  <a:pt x="2022637" y="0"/>
                </a:lnTo>
                <a:cubicBezTo>
                  <a:pt x="2050352" y="0"/>
                  <a:pt x="2072820" y="22468"/>
                  <a:pt x="2072820" y="50183"/>
                </a:cubicBezTo>
                <a:lnTo>
                  <a:pt x="2072820" y="2857861"/>
                </a:lnTo>
                <a:cubicBezTo>
                  <a:pt x="2072820" y="2885576"/>
                  <a:pt x="2050352" y="2908044"/>
                  <a:pt x="2022637" y="2908044"/>
                </a:cubicBezTo>
                <a:lnTo>
                  <a:pt x="50183" y="2908044"/>
                </a:lnTo>
                <a:cubicBezTo>
                  <a:pt x="22468" y="2908044"/>
                  <a:pt x="0" y="2885576"/>
                  <a:pt x="0" y="2857861"/>
                </a:cubicBezTo>
                <a:lnTo>
                  <a:pt x="0" y="50183"/>
                </a:lnTo>
                <a:cubicBezTo>
                  <a:pt x="0" y="22468"/>
                  <a:pt x="22468" y="0"/>
                  <a:pt x="50183" y="0"/>
                </a:cubicBezTo>
                <a:close/>
              </a:path>
            </a:pathLst>
          </a:custGeom>
        </p:spPr>
      </p:pic>
      <p:pic>
        <p:nvPicPr>
          <p:cNvPr id="26" name="Picture 25">
            <a:extLst>
              <a:ext uri="{FF2B5EF4-FFF2-40B4-BE49-F238E27FC236}">
                <a16:creationId xmlns:a16="http://schemas.microsoft.com/office/drawing/2014/main" id="{58F31D61-28F4-4D3F-AAE8-0F9BFA1069B4}"/>
              </a:ext>
            </a:extLst>
          </p:cNvPr>
          <p:cNvPicPr>
            <a:picLocks noChangeAspect="1"/>
          </p:cNvPicPr>
          <p:nvPr/>
        </p:nvPicPr>
        <p:blipFill>
          <a:blip r:embed="rId7"/>
          <a:srcRect/>
          <a:stretch>
            <a:fillRect/>
          </a:stretch>
        </p:blipFill>
        <p:spPr>
          <a:xfrm>
            <a:off x="2220305" y="4095661"/>
            <a:ext cx="2692686" cy="1692685"/>
          </a:xfrm>
          <a:custGeom>
            <a:avLst/>
            <a:gdLst>
              <a:gd name="connsiteX0" fmla="*/ 24549 w 2693068"/>
              <a:gd name="connsiteY0" fmla="*/ 0 h 1692925"/>
              <a:gd name="connsiteX1" fmla="*/ 2670167 w 2693068"/>
              <a:gd name="connsiteY1" fmla="*/ 0 h 1692925"/>
              <a:gd name="connsiteX2" fmla="*/ 2687826 w 2693068"/>
              <a:gd name="connsiteY2" fmla="*/ 7315 h 1692925"/>
              <a:gd name="connsiteX3" fmla="*/ 2693068 w 2693068"/>
              <a:gd name="connsiteY3" fmla="*/ 19970 h 1692925"/>
              <a:gd name="connsiteX4" fmla="*/ 2693068 w 2693068"/>
              <a:gd name="connsiteY4" fmla="*/ 1672951 h 1692925"/>
              <a:gd name="connsiteX5" fmla="*/ 2687826 w 2693068"/>
              <a:gd name="connsiteY5" fmla="*/ 1685606 h 1692925"/>
              <a:gd name="connsiteX6" fmla="*/ 2670157 w 2693068"/>
              <a:gd name="connsiteY6" fmla="*/ 1692925 h 1692925"/>
              <a:gd name="connsiteX7" fmla="*/ 24558 w 2693068"/>
              <a:gd name="connsiteY7" fmla="*/ 1692925 h 1692925"/>
              <a:gd name="connsiteX8" fmla="*/ 6889 w 2693068"/>
              <a:gd name="connsiteY8" fmla="*/ 1685606 h 1692925"/>
              <a:gd name="connsiteX9" fmla="*/ 0 w 2693068"/>
              <a:gd name="connsiteY9" fmla="*/ 1668975 h 1692925"/>
              <a:gd name="connsiteX10" fmla="*/ 0 w 2693068"/>
              <a:gd name="connsiteY10" fmla="*/ 23946 h 1692925"/>
              <a:gd name="connsiteX11" fmla="*/ 6889 w 2693068"/>
              <a:gd name="connsiteY11" fmla="*/ 7315 h 169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3068" h="1692925">
                <a:moveTo>
                  <a:pt x="24549" y="0"/>
                </a:moveTo>
                <a:lnTo>
                  <a:pt x="2670167" y="0"/>
                </a:lnTo>
                <a:lnTo>
                  <a:pt x="2687826" y="7315"/>
                </a:lnTo>
                <a:lnTo>
                  <a:pt x="2693068" y="19970"/>
                </a:lnTo>
                <a:lnTo>
                  <a:pt x="2693068" y="1672951"/>
                </a:lnTo>
                <a:lnTo>
                  <a:pt x="2687826" y="1685606"/>
                </a:lnTo>
                <a:cubicBezTo>
                  <a:pt x="2683304" y="1690128"/>
                  <a:pt x="2677057" y="1692925"/>
                  <a:pt x="2670157" y="1692925"/>
                </a:cubicBezTo>
                <a:lnTo>
                  <a:pt x="24558" y="1692925"/>
                </a:lnTo>
                <a:cubicBezTo>
                  <a:pt x="17658" y="1692925"/>
                  <a:pt x="11411" y="1690128"/>
                  <a:pt x="6889" y="1685606"/>
                </a:cubicBezTo>
                <a:lnTo>
                  <a:pt x="0" y="1668975"/>
                </a:lnTo>
                <a:lnTo>
                  <a:pt x="0" y="23946"/>
                </a:lnTo>
                <a:lnTo>
                  <a:pt x="6889" y="7315"/>
                </a:lnTo>
                <a:close/>
              </a:path>
            </a:pathLst>
          </a:custGeom>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84115" y="969995"/>
            <a:ext cx="822843" cy="822843"/>
          </a:xfrm>
          <a:prstGeom prst="rect">
            <a:avLst/>
          </a:prstGeom>
        </p:spPr>
      </p:pic>
    </p:spTree>
    <p:extLst>
      <p:ext uri="{BB962C8B-B14F-4D97-AF65-F5344CB8AC3E}">
        <p14:creationId xmlns:p14="http://schemas.microsoft.com/office/powerpoint/2010/main" val="1981183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250"/>
                                        <p:tgtEl>
                                          <p:spTgt spid="7"/>
                                        </p:tgtEl>
                                        <p:attrNameLst>
                                          <p:attrName>ppt_y</p:attrName>
                                        </p:attrNameLst>
                                      </p:cBhvr>
                                      <p:tavLst>
                                        <p:tav tm="0">
                                          <p:val>
                                            <p:strVal val="#ppt_y+#ppt_h*1.125000"/>
                                          </p:val>
                                        </p:tav>
                                        <p:tav tm="100000">
                                          <p:val>
                                            <p:strVal val="#ppt_y"/>
                                          </p:val>
                                        </p:tav>
                                      </p:tavLst>
                                    </p:anim>
                                    <p:animEffect transition="in" filter="wipe(up)">
                                      <p:cBhvr>
                                        <p:cTn id="15" dur="25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250"/>
                                        <p:tgtEl>
                                          <p:spTgt spid="14"/>
                                        </p:tgtEl>
                                      </p:cBhvr>
                                    </p:animEffect>
                                  </p:childTnLst>
                                </p:cTn>
                              </p:par>
                            </p:childTnLst>
                          </p:cTn>
                        </p:par>
                        <p:par>
                          <p:cTn id="19" fill="hold">
                            <p:stCondLst>
                              <p:cond delay="250"/>
                            </p:stCondLst>
                            <p:childTnLst>
                              <p:par>
                                <p:cTn id="20" presetID="12" presetClass="entr" presetSubtype="4" fill="hold" nodeType="after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additive="base">
                                        <p:cTn id="22" dur="250"/>
                                        <p:tgtEl>
                                          <p:spTgt spid="26"/>
                                        </p:tgtEl>
                                        <p:attrNameLst>
                                          <p:attrName>ppt_y</p:attrName>
                                        </p:attrNameLst>
                                      </p:cBhvr>
                                      <p:tavLst>
                                        <p:tav tm="0">
                                          <p:val>
                                            <p:strVal val="#ppt_y+#ppt_h*1.125000"/>
                                          </p:val>
                                        </p:tav>
                                        <p:tav tm="100000">
                                          <p:val>
                                            <p:strVal val="#ppt_y"/>
                                          </p:val>
                                        </p:tav>
                                      </p:tavLst>
                                    </p:anim>
                                    <p:animEffect transition="in" filter="wipe(up)">
                                      <p:cBhvr>
                                        <p:cTn id="23" dur="25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250"/>
                                        <p:tgtEl>
                                          <p:spTgt spid="15"/>
                                        </p:tgtEl>
                                      </p:cBhvr>
                                    </p:animEffect>
                                  </p:childTnLst>
                                </p:cTn>
                              </p:par>
                            </p:childTnLst>
                          </p:cTn>
                        </p:par>
                        <p:par>
                          <p:cTn id="27" fill="hold">
                            <p:stCondLst>
                              <p:cond delay="500"/>
                            </p:stCondLst>
                            <p:childTnLst>
                              <p:par>
                                <p:cTn id="28" presetID="12" presetClass="entr" presetSubtype="4" fill="hold" nodeType="afterEffect">
                                  <p:stCondLst>
                                    <p:cond delay="0"/>
                                  </p:stCondLst>
                                  <p:childTnLst>
                                    <p:set>
                                      <p:cBhvr>
                                        <p:cTn id="29" dur="1" fill="hold">
                                          <p:stCondLst>
                                            <p:cond delay="0"/>
                                          </p:stCondLst>
                                        </p:cTn>
                                        <p:tgtEl>
                                          <p:spTgt spid="25"/>
                                        </p:tgtEl>
                                        <p:attrNameLst>
                                          <p:attrName>style.visibility</p:attrName>
                                        </p:attrNameLst>
                                      </p:cBhvr>
                                      <p:to>
                                        <p:strVal val="visible"/>
                                      </p:to>
                                    </p:set>
                                    <p:anim calcmode="lin" valueType="num">
                                      <p:cBhvr additive="base">
                                        <p:cTn id="30" dur="250"/>
                                        <p:tgtEl>
                                          <p:spTgt spid="25"/>
                                        </p:tgtEl>
                                        <p:attrNameLst>
                                          <p:attrName>ppt_y</p:attrName>
                                        </p:attrNameLst>
                                      </p:cBhvr>
                                      <p:tavLst>
                                        <p:tav tm="0">
                                          <p:val>
                                            <p:strVal val="#ppt_y+#ppt_h*1.125000"/>
                                          </p:val>
                                        </p:tav>
                                        <p:tav tm="100000">
                                          <p:val>
                                            <p:strVal val="#ppt_y"/>
                                          </p:val>
                                        </p:tav>
                                      </p:tavLst>
                                    </p:anim>
                                    <p:animEffect transition="in" filter="wipe(up)">
                                      <p:cBhvr>
                                        <p:cTn id="31" dur="25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250"/>
                                        <p:tgtEl>
                                          <p:spTgt spid="18"/>
                                        </p:tgtEl>
                                      </p:cBhvr>
                                    </p:animEffect>
                                  </p:childTnLst>
                                </p:cTn>
                              </p:par>
                            </p:childTnLst>
                          </p:cTn>
                        </p:par>
                        <p:par>
                          <p:cTn id="35" fill="hold">
                            <p:stCondLst>
                              <p:cond delay="750"/>
                            </p:stCondLst>
                            <p:childTnLst>
                              <p:par>
                                <p:cTn id="36" presetID="12" presetClass="entr" presetSubtype="4" fill="hold" nodeType="afterEffect">
                                  <p:stCondLst>
                                    <p:cond delay="0"/>
                                  </p:stCondLst>
                                  <p:childTnLst>
                                    <p:set>
                                      <p:cBhvr>
                                        <p:cTn id="37" dur="1" fill="hold">
                                          <p:stCondLst>
                                            <p:cond delay="0"/>
                                          </p:stCondLst>
                                        </p:cTn>
                                        <p:tgtEl>
                                          <p:spTgt spid="17"/>
                                        </p:tgtEl>
                                        <p:attrNameLst>
                                          <p:attrName>style.visibility</p:attrName>
                                        </p:attrNameLst>
                                      </p:cBhvr>
                                      <p:to>
                                        <p:strVal val="visible"/>
                                      </p:to>
                                    </p:set>
                                    <p:anim calcmode="lin" valueType="num">
                                      <p:cBhvr additive="base">
                                        <p:cTn id="38" dur="250"/>
                                        <p:tgtEl>
                                          <p:spTgt spid="17"/>
                                        </p:tgtEl>
                                        <p:attrNameLst>
                                          <p:attrName>ppt_y</p:attrName>
                                        </p:attrNameLst>
                                      </p:cBhvr>
                                      <p:tavLst>
                                        <p:tav tm="0">
                                          <p:val>
                                            <p:strVal val="#ppt_y+#ppt_h*1.125000"/>
                                          </p:val>
                                        </p:tav>
                                        <p:tav tm="100000">
                                          <p:val>
                                            <p:strVal val="#ppt_y"/>
                                          </p:val>
                                        </p:tav>
                                      </p:tavLst>
                                    </p:anim>
                                    <p:animEffect transition="in" filter="wipe(up)">
                                      <p:cBhvr>
                                        <p:cTn id="39" dur="250"/>
                                        <p:tgtEl>
                                          <p:spTgt spid="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250"/>
                                        <p:tgtEl>
                                          <p:spTgt spid="19"/>
                                        </p:tgtEl>
                                      </p:cBhvr>
                                    </p:animEffect>
                                  </p:childTnLst>
                                </p:cTn>
                              </p:par>
                            </p:childTnLst>
                          </p:cTn>
                        </p:par>
                        <p:par>
                          <p:cTn id="43" fill="hold">
                            <p:stCondLst>
                              <p:cond delay="1000"/>
                            </p:stCondLst>
                            <p:childTnLst>
                              <p:par>
                                <p:cTn id="44" presetID="12" presetClass="entr" presetSubtype="4" fill="hold" nodeType="afterEffect">
                                  <p:stCondLst>
                                    <p:cond delay="0"/>
                                  </p:stCondLst>
                                  <p:childTnLst>
                                    <p:set>
                                      <p:cBhvr>
                                        <p:cTn id="45" dur="1" fill="hold">
                                          <p:stCondLst>
                                            <p:cond delay="0"/>
                                          </p:stCondLst>
                                        </p:cTn>
                                        <p:tgtEl>
                                          <p:spTgt spid="23"/>
                                        </p:tgtEl>
                                        <p:attrNameLst>
                                          <p:attrName>style.visibility</p:attrName>
                                        </p:attrNameLst>
                                      </p:cBhvr>
                                      <p:to>
                                        <p:strVal val="visible"/>
                                      </p:to>
                                    </p:set>
                                    <p:anim calcmode="lin" valueType="num">
                                      <p:cBhvr additive="base">
                                        <p:cTn id="46" dur="250"/>
                                        <p:tgtEl>
                                          <p:spTgt spid="23"/>
                                        </p:tgtEl>
                                        <p:attrNameLst>
                                          <p:attrName>ppt_y</p:attrName>
                                        </p:attrNameLst>
                                      </p:cBhvr>
                                      <p:tavLst>
                                        <p:tav tm="0">
                                          <p:val>
                                            <p:strVal val="#ppt_y+#ppt_h*1.125000"/>
                                          </p:val>
                                        </p:tav>
                                        <p:tav tm="100000">
                                          <p:val>
                                            <p:strVal val="#ppt_y"/>
                                          </p:val>
                                        </p:tav>
                                      </p:tavLst>
                                    </p:anim>
                                    <p:animEffect transition="in" filter="wipe(up)">
                                      <p:cBhvr>
                                        <p:cTn id="47" dur="250"/>
                                        <p:tgtEl>
                                          <p:spTgt spid="2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15" grpId="0"/>
      <p:bldP spid="18" grpId="0"/>
      <p:bldP spid="19" grpId="0"/>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Creating your own cards</a:t>
            </a:r>
          </a:p>
        </p:txBody>
      </p:sp>
    </p:spTree>
    <p:extLst>
      <p:ext uri="{BB962C8B-B14F-4D97-AF65-F5344CB8AC3E}">
        <p14:creationId xmlns:p14="http://schemas.microsoft.com/office/powerpoint/2010/main" val="20269930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Your turn…</a:t>
            </a:r>
          </a:p>
        </p:txBody>
      </p:sp>
      <p:sp>
        <p:nvSpPr>
          <p:cNvPr id="5" name="Text Placeholder 4"/>
          <p:cNvSpPr>
            <a:spLocks noGrp="1"/>
          </p:cNvSpPr>
          <p:nvPr>
            <p:ph idx="1"/>
          </p:nvPr>
        </p:nvSpPr>
        <p:spPr/>
        <p:txBody>
          <a:bodyPr/>
          <a:lstStyle/>
          <a:p>
            <a:r>
              <a:rPr lang="en-US" dirty="0"/>
              <a:t>Update your bot to:</a:t>
            </a:r>
          </a:p>
          <a:p>
            <a:pPr lvl="1"/>
            <a:r>
              <a:rPr lang="en-US" dirty="0"/>
              <a:t>Allow users to enter trouble tickets</a:t>
            </a:r>
          </a:p>
          <a:p>
            <a:pPr lvl="2"/>
            <a:r>
              <a:rPr lang="en-US" dirty="0"/>
              <a:t>Category</a:t>
            </a:r>
          </a:p>
          <a:p>
            <a:pPr lvl="2"/>
            <a:r>
              <a:rPr lang="en-US" dirty="0"/>
              <a:t>Severity</a:t>
            </a:r>
          </a:p>
          <a:p>
            <a:pPr lvl="2"/>
            <a:r>
              <a:rPr lang="en-US" dirty="0"/>
              <a:t>Description</a:t>
            </a:r>
          </a:p>
          <a:p>
            <a:pPr lvl="1"/>
            <a:r>
              <a:rPr lang="en-US" dirty="0"/>
              <a:t>Confirm that all information is correct</a:t>
            </a:r>
          </a:p>
          <a:p>
            <a:pPr lvl="1"/>
            <a:r>
              <a:rPr lang="en-US" dirty="0"/>
              <a:t>Send the ticket displayed as a card</a:t>
            </a:r>
          </a:p>
        </p:txBody>
      </p:sp>
    </p:spTree>
    <p:extLst>
      <p:ext uri="{BB962C8B-B14F-4D97-AF65-F5344CB8AC3E}">
        <p14:creationId xmlns:p14="http://schemas.microsoft.com/office/powerpoint/2010/main" val="4026559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73903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Some basic facts about humans</a:t>
            </a:r>
          </a:p>
        </p:txBody>
      </p:sp>
      <p:sp>
        <p:nvSpPr>
          <p:cNvPr id="6" name="Text Placeholder 5"/>
          <p:cNvSpPr>
            <a:spLocks noGrp="1"/>
          </p:cNvSpPr>
          <p:nvPr>
            <p:ph idx="1"/>
          </p:nvPr>
        </p:nvSpPr>
        <p:spPr/>
        <p:txBody>
          <a:bodyPr/>
          <a:lstStyle/>
          <a:p>
            <a:r>
              <a:rPr lang="en-US" dirty="0"/>
              <a:t>Humans need guidance</a:t>
            </a:r>
          </a:p>
          <a:p>
            <a:r>
              <a:rPr lang="en-US" dirty="0"/>
              <a:t>Humans are complex</a:t>
            </a:r>
          </a:p>
          <a:p>
            <a:r>
              <a:rPr lang="en-US" dirty="0"/>
              <a:t>Humans can be random</a:t>
            </a:r>
          </a:p>
          <a:p>
            <a:r>
              <a:rPr lang="en-US" dirty="0"/>
              <a:t>Humans don’t fit a pattern</a:t>
            </a:r>
          </a:p>
        </p:txBody>
      </p:sp>
    </p:spTree>
    <p:extLst>
      <p:ext uri="{BB962C8B-B14F-4D97-AF65-F5344CB8AC3E}">
        <p14:creationId xmlns:p14="http://schemas.microsoft.com/office/powerpoint/2010/main" val="2681272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peech Bubble: Rectangle with Corners Rounded 1"/>
          <p:cNvSpPr/>
          <p:nvPr/>
        </p:nvSpPr>
        <p:spPr bwMode="auto">
          <a:xfrm>
            <a:off x="2868906" y="470831"/>
            <a:ext cx="9038950" cy="1404370"/>
          </a:xfrm>
          <a:prstGeom prst="wedgeRoundRectCallout">
            <a:avLst>
              <a:gd name="adj1" fmla="val 43123"/>
              <a:gd name="adj2" fmla="val 80084"/>
              <a:gd name="adj3" fmla="val 16667"/>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3137" dirty="0">
                <a:gradFill>
                  <a:gsLst>
                    <a:gs pos="0">
                      <a:srgbClr val="FFFFFF"/>
                    </a:gs>
                    <a:gs pos="100000">
                      <a:srgbClr val="FFFFFF"/>
                    </a:gs>
                  </a:gsLst>
                  <a:lin ang="5400000" scaled="0"/>
                </a:gradFill>
                <a:ea typeface="Segoe UI" pitchFamily="34" charset="0"/>
                <a:cs typeface="Segoe UI" pitchFamily="34" charset="0"/>
              </a:rPr>
              <a:t>Hello?</a:t>
            </a:r>
          </a:p>
        </p:txBody>
      </p:sp>
      <p:sp>
        <p:nvSpPr>
          <p:cNvPr id="3" name="Speech Bubble: Rectangle with Corners Rounded 2"/>
          <p:cNvSpPr/>
          <p:nvPr/>
        </p:nvSpPr>
        <p:spPr bwMode="auto">
          <a:xfrm>
            <a:off x="448586" y="2711868"/>
            <a:ext cx="9038950" cy="1344637"/>
          </a:xfrm>
          <a:prstGeom prst="wedgeRoundRectCallout">
            <a:avLst>
              <a:gd name="adj1" fmla="val -45513"/>
              <a:gd name="adj2" fmla="val 90573"/>
              <a:gd name="adj3" fmla="val 16667"/>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3137" dirty="0">
                <a:gradFill>
                  <a:gsLst>
                    <a:gs pos="0">
                      <a:srgbClr val="FFFFFF"/>
                    </a:gs>
                    <a:gs pos="100000">
                      <a:srgbClr val="FFFFFF"/>
                    </a:gs>
                  </a:gsLst>
                  <a:lin ang="5400000" scaled="0"/>
                </a:gradFill>
                <a:ea typeface="Segoe UI" pitchFamily="34" charset="0"/>
                <a:cs typeface="Segoe UI" pitchFamily="34" charset="0"/>
              </a:rPr>
              <a:t>Hi there! I’m M.A.X.!</a:t>
            </a:r>
          </a:p>
        </p:txBody>
      </p:sp>
      <p:sp>
        <p:nvSpPr>
          <p:cNvPr id="4" name="Speech Bubble: Rectangle with Corners Rounded 3"/>
          <p:cNvSpPr/>
          <p:nvPr/>
        </p:nvSpPr>
        <p:spPr bwMode="auto">
          <a:xfrm>
            <a:off x="2868906" y="4863264"/>
            <a:ext cx="9038950" cy="1225122"/>
          </a:xfrm>
          <a:prstGeom prst="wedgeRoundRectCallout">
            <a:avLst>
              <a:gd name="adj1" fmla="val 43123"/>
              <a:gd name="adj2" fmla="val 80084"/>
              <a:gd name="adj3" fmla="val 16667"/>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3137" dirty="0">
                <a:gradFill>
                  <a:gsLst>
                    <a:gs pos="0">
                      <a:srgbClr val="FFFFFF"/>
                    </a:gs>
                    <a:gs pos="100000">
                      <a:srgbClr val="FFFFFF"/>
                    </a:gs>
                  </a:gsLst>
                  <a:lin ang="5400000" scaled="0"/>
                </a:gradFill>
                <a:ea typeface="Segoe UI" pitchFamily="34" charset="0"/>
                <a:cs typeface="Segoe UI" pitchFamily="34" charset="0"/>
              </a:rPr>
              <a:t>???</a:t>
            </a:r>
          </a:p>
        </p:txBody>
      </p:sp>
    </p:spTree>
    <p:extLst>
      <p:ext uri="{BB962C8B-B14F-4D97-AF65-F5344CB8AC3E}">
        <p14:creationId xmlns:p14="http://schemas.microsoft.com/office/powerpoint/2010/main" val="3275654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peech Bubble: Rectangle with Corners Rounded 1"/>
          <p:cNvSpPr/>
          <p:nvPr/>
        </p:nvSpPr>
        <p:spPr bwMode="auto">
          <a:xfrm>
            <a:off x="2734407" y="291513"/>
            <a:ext cx="9038950" cy="1942254"/>
          </a:xfrm>
          <a:prstGeom prst="wedgeRoundRectCallout">
            <a:avLst>
              <a:gd name="adj1" fmla="val 43123"/>
              <a:gd name="adj2" fmla="val 80084"/>
              <a:gd name="adj3" fmla="val 16667"/>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2745" dirty="0">
                <a:gradFill>
                  <a:gsLst>
                    <a:gs pos="0">
                      <a:srgbClr val="FFFFFF"/>
                    </a:gs>
                    <a:gs pos="100000">
                      <a:srgbClr val="FFFFFF"/>
                    </a:gs>
                  </a:gsLst>
                  <a:lin ang="5400000" scaled="0"/>
                </a:gradFill>
                <a:ea typeface="Segoe UI" pitchFamily="34" charset="0"/>
                <a:cs typeface="Segoe UI" pitchFamily="34" charset="0"/>
              </a:rPr>
              <a:t>I'd like to report an issue with Rover 7. The soil collection modules seem to be failing. We are unable to complete our project because of this issue.</a:t>
            </a:r>
          </a:p>
        </p:txBody>
      </p:sp>
      <p:sp>
        <p:nvSpPr>
          <p:cNvPr id="6" name="Speech Bubble: Rectangle with Corners Rounded 5"/>
          <p:cNvSpPr/>
          <p:nvPr/>
        </p:nvSpPr>
        <p:spPr bwMode="auto">
          <a:xfrm>
            <a:off x="493345" y="3204894"/>
            <a:ext cx="9038950" cy="1344637"/>
          </a:xfrm>
          <a:prstGeom prst="wedgeRoundRectCallout">
            <a:avLst>
              <a:gd name="adj1" fmla="val -45513"/>
              <a:gd name="adj2" fmla="val 90573"/>
              <a:gd name="adj3" fmla="val 16667"/>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3137" dirty="0">
                <a:gradFill>
                  <a:gsLst>
                    <a:gs pos="0">
                      <a:srgbClr val="FFFFFF"/>
                    </a:gs>
                    <a:gs pos="100000">
                      <a:srgbClr val="FFFFFF"/>
                    </a:gs>
                  </a:gsLst>
                  <a:lin ang="5400000" scaled="0"/>
                </a:gradFill>
                <a:ea typeface="Segoe UI" pitchFamily="34" charset="0"/>
                <a:cs typeface="Segoe UI" pitchFamily="34" charset="0"/>
              </a:rPr>
              <a:t>I'll get that logged!</a:t>
            </a:r>
          </a:p>
        </p:txBody>
      </p:sp>
    </p:spTree>
    <p:extLst>
      <p:ext uri="{BB962C8B-B14F-4D97-AF65-F5344CB8AC3E}">
        <p14:creationId xmlns:p14="http://schemas.microsoft.com/office/powerpoint/2010/main" val="98587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p:cNvSpPr/>
          <p:nvPr/>
        </p:nvSpPr>
        <p:spPr bwMode="auto">
          <a:xfrm>
            <a:off x="642750" y="142109"/>
            <a:ext cx="4631528" cy="1269935"/>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7058" dirty="0" err="1">
                <a:solidFill>
                  <a:srgbClr val="333333"/>
                </a:solidFill>
                <a:ea typeface="Segoe UI" pitchFamily="34" charset="0"/>
                <a:cs typeface="Segoe UI" pitchFamily="34" charset="0"/>
              </a:rPr>
              <a:t>tl;dr</a:t>
            </a:r>
            <a:endParaRPr lang="en-US" sz="7058" dirty="0">
              <a:solidFill>
                <a:srgbClr val="333333"/>
              </a:solidFill>
              <a:ea typeface="Segoe UI" pitchFamily="34" charset="0"/>
              <a:cs typeface="Segoe UI" pitchFamily="34" charset="0"/>
            </a:endParaRPr>
          </a:p>
        </p:txBody>
      </p:sp>
      <p:sp>
        <p:nvSpPr>
          <p:cNvPr id="3" name="Rectangle: Rounded Corners 2"/>
          <p:cNvSpPr/>
          <p:nvPr/>
        </p:nvSpPr>
        <p:spPr bwMode="auto">
          <a:xfrm>
            <a:off x="4303150" y="3354298"/>
            <a:ext cx="7246101" cy="2689274"/>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7058" dirty="0">
                <a:solidFill>
                  <a:srgbClr val="333333"/>
                </a:solidFill>
                <a:ea typeface="Segoe UI" pitchFamily="34" charset="0"/>
                <a:cs typeface="Segoe UI" pitchFamily="34" charset="0"/>
              </a:rPr>
              <a:t>Buttons are a good thing</a:t>
            </a:r>
          </a:p>
        </p:txBody>
      </p:sp>
    </p:spTree>
    <p:extLst>
      <p:ext uri="{BB962C8B-B14F-4D97-AF65-F5344CB8AC3E}">
        <p14:creationId xmlns:p14="http://schemas.microsoft.com/office/powerpoint/2010/main" val="628546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Bots do </a:t>
            </a:r>
            <a:r>
              <a:rPr lang="en-US" b="1" i="1" u="sng" dirty="0"/>
              <a:t>not</a:t>
            </a:r>
            <a:r>
              <a:rPr lang="en-US" dirty="0"/>
              <a:t> need any of the following</a:t>
            </a:r>
          </a:p>
        </p:txBody>
      </p:sp>
      <p:sp>
        <p:nvSpPr>
          <p:cNvPr id="5" name="Text Placeholder 4"/>
          <p:cNvSpPr>
            <a:spLocks noGrp="1"/>
          </p:cNvSpPr>
          <p:nvPr>
            <p:ph idx="1"/>
          </p:nvPr>
        </p:nvSpPr>
        <p:spPr/>
        <p:txBody>
          <a:bodyPr/>
          <a:lstStyle/>
          <a:p>
            <a:r>
              <a:rPr lang="en-US" dirty="0"/>
              <a:t>Machine Learning</a:t>
            </a:r>
          </a:p>
          <a:p>
            <a:r>
              <a:rPr lang="en-US" dirty="0"/>
              <a:t>Artificial Intelligence</a:t>
            </a:r>
          </a:p>
          <a:p>
            <a:r>
              <a:rPr lang="en-US" dirty="0"/>
              <a:t>Natural Language Processing</a:t>
            </a:r>
          </a:p>
          <a:p>
            <a:r>
              <a:rPr lang="en-US" dirty="0"/>
              <a:t>Speech Recognition</a:t>
            </a:r>
          </a:p>
        </p:txBody>
      </p:sp>
    </p:spTree>
    <p:extLst>
      <p:ext uri="{BB962C8B-B14F-4D97-AF65-F5344CB8AC3E}">
        <p14:creationId xmlns:p14="http://schemas.microsoft.com/office/powerpoint/2010/main" val="3688993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6"/>
          <p:cNvSpPr>
            <a:spLocks noGrp="1"/>
          </p:cNvSpPr>
          <p:nvPr>
            <p:ph type="title"/>
          </p:nvPr>
        </p:nvSpPr>
        <p:spPr/>
        <p:txBody>
          <a:bodyPr/>
          <a:lstStyle/>
          <a:p>
            <a:r>
              <a:rPr lang="pt-BR" dirty="0"/>
              <a:t>Pattern: Menu breakdown</a:t>
            </a:r>
            <a:endParaRPr lang="en-US" u="sng" dirty="0"/>
          </a:p>
        </p:txBody>
      </p:sp>
      <p:sp>
        <p:nvSpPr>
          <p:cNvPr id="14" name="TextBox 13"/>
          <p:cNvSpPr txBox="1"/>
          <p:nvPr/>
        </p:nvSpPr>
        <p:spPr>
          <a:xfrm>
            <a:off x="190520" y="1507497"/>
            <a:ext cx="11337808" cy="615522"/>
          </a:xfrm>
          <a:prstGeom prst="rect">
            <a:avLst/>
          </a:prstGeom>
          <a:noFill/>
        </p:spPr>
        <p:txBody>
          <a:bodyPr wrap="square" lIns="179285" tIns="143428" rIns="179285" bIns="143428" rtlCol="0">
            <a:spAutoFit/>
          </a:bodyPr>
          <a:lstStyle/>
          <a:p>
            <a:pPr marL="0" lvl="1" defTabSz="896386" eaLnBrk="1" fontAlgn="auto" hangingPunct="1">
              <a:lnSpc>
                <a:spcPct val="90000"/>
              </a:lnSpc>
              <a:spcBef>
                <a:spcPts val="0"/>
              </a:spcBef>
              <a:spcAft>
                <a:spcPts val="588"/>
              </a:spcAft>
              <a:defRPr/>
            </a:pPr>
            <a:r>
              <a:rPr lang="en-US" sz="2353" kern="0" dirty="0">
                <a:solidFill>
                  <a:srgbClr val="FFFFFF"/>
                </a:solidFill>
                <a:latin typeface="Segoe UI Semilight"/>
              </a:rPr>
              <a:t>So instead:</a:t>
            </a:r>
          </a:p>
        </p:txBody>
      </p:sp>
      <p:grpSp>
        <p:nvGrpSpPr>
          <p:cNvPr id="2" name="Group 1"/>
          <p:cNvGrpSpPr/>
          <p:nvPr/>
        </p:nvGrpSpPr>
        <p:grpSpPr>
          <a:xfrm>
            <a:off x="1837983" y="2159065"/>
            <a:ext cx="2238800" cy="2023294"/>
            <a:chOff x="1874837" y="2201862"/>
            <a:chExt cx="2283693" cy="2063865"/>
          </a:xfrm>
        </p:grpSpPr>
        <p:sp>
          <p:nvSpPr>
            <p:cNvPr id="15" name="Rectangle: Rounded Corners 27"/>
            <p:cNvSpPr/>
            <p:nvPr/>
          </p:nvSpPr>
          <p:spPr>
            <a:xfrm>
              <a:off x="1874837" y="2201862"/>
              <a:ext cx="2283693" cy="2063865"/>
            </a:xfrm>
            <a:prstGeom prst="roundRect">
              <a:avLst/>
            </a:prstGeom>
            <a:solidFill>
              <a:srgbClr val="F0F4F8"/>
            </a:solidFill>
            <a:ln w="12700" cap="flat" cmpd="sng" algn="ctr">
              <a:noFill/>
              <a:prstDash val="solid"/>
              <a:miter lim="800000"/>
            </a:ln>
            <a:effectLst/>
          </p:spPr>
          <p:txBody>
            <a:bodyPr rtlCol="0" anchor="t"/>
            <a:lstStyle/>
            <a:p>
              <a:pPr defTabSz="896386" eaLnBrk="1" fontAlgn="auto" hangingPunct="1">
                <a:spcBef>
                  <a:spcPts val="0"/>
                </a:spcBef>
                <a:spcAft>
                  <a:spcPts val="0"/>
                </a:spcAft>
                <a:defRPr/>
              </a:pPr>
              <a:r>
                <a:rPr lang="en-US" sz="1372" kern="0" dirty="0">
                  <a:solidFill>
                    <a:prstClr val="black"/>
                  </a:solidFill>
                  <a:latin typeface="Segoe UI Light"/>
                </a:rPr>
                <a:t>Hello user! How can I help you?</a:t>
              </a:r>
            </a:p>
          </p:txBody>
        </p:sp>
        <p:sp>
          <p:nvSpPr>
            <p:cNvPr id="16" name="Flowchart: Terminator 28"/>
            <p:cNvSpPr/>
            <p:nvPr/>
          </p:nvSpPr>
          <p:spPr>
            <a:xfrm>
              <a:off x="1955051" y="2989013"/>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eaLnBrk="1" fontAlgn="auto" hangingPunct="1">
                <a:spcBef>
                  <a:spcPts val="0"/>
                </a:spcBef>
                <a:spcAft>
                  <a:spcPts val="0"/>
                </a:spcAft>
                <a:defRPr/>
              </a:pPr>
              <a:r>
                <a:rPr lang="en-US" sz="1372" kern="0" dirty="0">
                  <a:solidFill>
                    <a:srgbClr val="0074AF"/>
                  </a:solidFill>
                  <a:latin typeface="Segoe UI Light"/>
                </a:rPr>
                <a:t>Events</a:t>
              </a:r>
            </a:p>
          </p:txBody>
        </p:sp>
        <p:sp>
          <p:nvSpPr>
            <p:cNvPr id="17" name="Flowchart: Terminator 29"/>
            <p:cNvSpPr/>
            <p:nvPr/>
          </p:nvSpPr>
          <p:spPr>
            <a:xfrm>
              <a:off x="1955051" y="3412788"/>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eaLnBrk="1" fontAlgn="auto" hangingPunct="1">
                <a:spcBef>
                  <a:spcPts val="0"/>
                </a:spcBef>
                <a:spcAft>
                  <a:spcPts val="0"/>
                </a:spcAft>
                <a:defRPr/>
              </a:pPr>
              <a:r>
                <a:rPr lang="en-US" sz="1372" kern="0" dirty="0">
                  <a:solidFill>
                    <a:srgbClr val="0074AF"/>
                  </a:solidFill>
                  <a:latin typeface="Segoe UI Light"/>
                </a:rPr>
                <a:t>Stages</a:t>
              </a:r>
            </a:p>
          </p:txBody>
        </p:sp>
        <p:sp>
          <p:nvSpPr>
            <p:cNvPr id="18" name="Flowchart: Terminator 30"/>
            <p:cNvSpPr/>
            <p:nvPr/>
          </p:nvSpPr>
          <p:spPr>
            <a:xfrm>
              <a:off x="1955051" y="3836563"/>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eaLnBrk="1" fontAlgn="auto" hangingPunct="1">
                <a:spcBef>
                  <a:spcPts val="0"/>
                </a:spcBef>
                <a:spcAft>
                  <a:spcPts val="0"/>
                </a:spcAft>
                <a:defRPr/>
              </a:pPr>
              <a:r>
                <a:rPr lang="en-US" sz="1372" kern="0" dirty="0">
                  <a:solidFill>
                    <a:srgbClr val="0074AF"/>
                  </a:solidFill>
                  <a:latin typeface="Segoe UI Light"/>
                </a:rPr>
                <a:t>Amenities</a:t>
              </a:r>
            </a:p>
          </p:txBody>
        </p:sp>
      </p:grpSp>
      <p:grpSp>
        <p:nvGrpSpPr>
          <p:cNvPr id="3" name="Group 2"/>
          <p:cNvGrpSpPr/>
          <p:nvPr/>
        </p:nvGrpSpPr>
        <p:grpSpPr>
          <a:xfrm>
            <a:off x="4076782" y="2159064"/>
            <a:ext cx="2811594" cy="3473068"/>
            <a:chOff x="4158530" y="2201861"/>
            <a:chExt cx="2867972" cy="3542710"/>
          </a:xfrm>
        </p:grpSpPr>
        <p:sp>
          <p:nvSpPr>
            <p:cNvPr id="19" name="Rectangle: Rounded Corners 31"/>
            <p:cNvSpPr/>
            <p:nvPr/>
          </p:nvSpPr>
          <p:spPr>
            <a:xfrm>
              <a:off x="4742809" y="2201861"/>
              <a:ext cx="2283693" cy="3542710"/>
            </a:xfrm>
            <a:prstGeom prst="roundRect">
              <a:avLst/>
            </a:prstGeom>
            <a:solidFill>
              <a:srgbClr val="F0F4F8"/>
            </a:solidFill>
            <a:ln w="12700" cap="flat" cmpd="sng" algn="ctr">
              <a:noFill/>
              <a:prstDash val="solid"/>
              <a:miter lim="800000"/>
            </a:ln>
            <a:effectLst/>
          </p:spPr>
          <p:txBody>
            <a:bodyPr rtlCol="0" anchor="t"/>
            <a:lstStyle/>
            <a:p>
              <a:pPr defTabSz="896386" eaLnBrk="1" fontAlgn="auto" hangingPunct="1">
                <a:spcBef>
                  <a:spcPts val="0"/>
                </a:spcBef>
                <a:spcAft>
                  <a:spcPts val="0"/>
                </a:spcAft>
                <a:defRPr/>
              </a:pPr>
              <a:r>
                <a:rPr lang="en-US" sz="1372" kern="0" dirty="0">
                  <a:solidFill>
                    <a:prstClr val="black"/>
                  </a:solidFill>
                  <a:latin typeface="Segoe UI Light"/>
                </a:rPr>
                <a:t>What types of events are you interested in?</a:t>
              </a:r>
            </a:p>
          </p:txBody>
        </p:sp>
        <p:sp>
          <p:nvSpPr>
            <p:cNvPr id="20" name="Flowchart: Terminator 32"/>
            <p:cNvSpPr/>
            <p:nvPr/>
          </p:nvSpPr>
          <p:spPr>
            <a:xfrm>
              <a:off x="4845006" y="2989013"/>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eaLnBrk="1" fontAlgn="auto" hangingPunct="1">
                <a:spcBef>
                  <a:spcPts val="0"/>
                </a:spcBef>
                <a:spcAft>
                  <a:spcPts val="0"/>
                </a:spcAft>
                <a:defRPr/>
              </a:pPr>
              <a:r>
                <a:rPr lang="en-US" sz="1372" kern="0" dirty="0">
                  <a:solidFill>
                    <a:srgbClr val="0074AF"/>
                  </a:solidFill>
                  <a:latin typeface="Segoe UI Light"/>
                </a:rPr>
                <a:t>Music</a:t>
              </a:r>
            </a:p>
          </p:txBody>
        </p:sp>
        <p:sp>
          <p:nvSpPr>
            <p:cNvPr id="21" name="Flowchart: Terminator 33"/>
            <p:cNvSpPr/>
            <p:nvPr/>
          </p:nvSpPr>
          <p:spPr>
            <a:xfrm>
              <a:off x="4845006" y="3412788"/>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eaLnBrk="1" fontAlgn="auto" hangingPunct="1">
                <a:spcBef>
                  <a:spcPts val="0"/>
                </a:spcBef>
                <a:spcAft>
                  <a:spcPts val="0"/>
                </a:spcAft>
                <a:defRPr/>
              </a:pPr>
              <a:r>
                <a:rPr lang="en-US" sz="1372" kern="0" dirty="0">
                  <a:solidFill>
                    <a:srgbClr val="0074AF"/>
                  </a:solidFill>
                  <a:latin typeface="Segoe UI Light"/>
                </a:rPr>
                <a:t>Comedy</a:t>
              </a:r>
            </a:p>
          </p:txBody>
        </p:sp>
        <p:sp>
          <p:nvSpPr>
            <p:cNvPr id="22" name="Flowchart: Terminator 34"/>
            <p:cNvSpPr/>
            <p:nvPr/>
          </p:nvSpPr>
          <p:spPr>
            <a:xfrm>
              <a:off x="4845006" y="3836563"/>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eaLnBrk="1" fontAlgn="auto" hangingPunct="1">
                <a:spcBef>
                  <a:spcPts val="0"/>
                </a:spcBef>
                <a:spcAft>
                  <a:spcPts val="0"/>
                </a:spcAft>
                <a:defRPr/>
              </a:pPr>
              <a:r>
                <a:rPr lang="en-US" sz="1372" kern="0" dirty="0">
                  <a:solidFill>
                    <a:srgbClr val="0074AF"/>
                  </a:solidFill>
                  <a:latin typeface="Segoe UI Light"/>
                </a:rPr>
                <a:t>Film</a:t>
              </a:r>
            </a:p>
          </p:txBody>
        </p:sp>
        <p:sp>
          <p:nvSpPr>
            <p:cNvPr id="23" name="Flowchart: Terminator 35"/>
            <p:cNvSpPr/>
            <p:nvPr/>
          </p:nvSpPr>
          <p:spPr>
            <a:xfrm>
              <a:off x="4845004" y="4260338"/>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eaLnBrk="1" fontAlgn="auto" hangingPunct="1">
                <a:spcBef>
                  <a:spcPts val="0"/>
                </a:spcBef>
                <a:spcAft>
                  <a:spcPts val="0"/>
                </a:spcAft>
                <a:defRPr/>
              </a:pPr>
              <a:r>
                <a:rPr lang="en-US" sz="1372" kern="0" dirty="0">
                  <a:solidFill>
                    <a:srgbClr val="0074AF"/>
                  </a:solidFill>
                  <a:latin typeface="Segoe UI Light"/>
                </a:rPr>
                <a:t>Laser Dome</a:t>
              </a:r>
            </a:p>
          </p:txBody>
        </p:sp>
        <p:sp>
          <p:nvSpPr>
            <p:cNvPr id="24" name="Flowchart: Terminator 36"/>
            <p:cNvSpPr/>
            <p:nvPr/>
          </p:nvSpPr>
          <p:spPr>
            <a:xfrm>
              <a:off x="4845003" y="4684113"/>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eaLnBrk="1" fontAlgn="auto" hangingPunct="1">
                <a:spcBef>
                  <a:spcPts val="0"/>
                </a:spcBef>
                <a:spcAft>
                  <a:spcPts val="0"/>
                </a:spcAft>
                <a:defRPr/>
              </a:pPr>
              <a:r>
                <a:rPr lang="en-US" sz="1372" kern="0" dirty="0">
                  <a:solidFill>
                    <a:srgbClr val="0074AF"/>
                  </a:solidFill>
                  <a:latin typeface="Segoe UI Light"/>
                </a:rPr>
                <a:t>Spectacles</a:t>
              </a:r>
            </a:p>
          </p:txBody>
        </p:sp>
        <p:sp>
          <p:nvSpPr>
            <p:cNvPr id="25" name="Flowchart: Terminator 37"/>
            <p:cNvSpPr/>
            <p:nvPr/>
          </p:nvSpPr>
          <p:spPr>
            <a:xfrm>
              <a:off x="4845002" y="5107888"/>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eaLnBrk="1" fontAlgn="auto" hangingPunct="1">
                <a:spcBef>
                  <a:spcPts val="0"/>
                </a:spcBef>
                <a:spcAft>
                  <a:spcPts val="0"/>
                </a:spcAft>
                <a:defRPr/>
              </a:pPr>
              <a:r>
                <a:rPr lang="en-US" sz="1372" kern="0" dirty="0">
                  <a:solidFill>
                    <a:srgbClr val="0074AF"/>
                  </a:solidFill>
                  <a:latin typeface="Segoe UI Light"/>
                </a:rPr>
                <a:t>Theater</a:t>
              </a:r>
            </a:p>
          </p:txBody>
        </p:sp>
        <p:cxnSp>
          <p:nvCxnSpPr>
            <p:cNvPr id="26" name="Straight Arrow Connector 25"/>
            <p:cNvCxnSpPr/>
            <p:nvPr/>
          </p:nvCxnSpPr>
          <p:spPr>
            <a:xfrm>
              <a:off x="4158530" y="3137156"/>
              <a:ext cx="603956" cy="0"/>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grpSp>
      <p:grpSp>
        <p:nvGrpSpPr>
          <p:cNvPr id="4" name="Group 3"/>
          <p:cNvGrpSpPr/>
          <p:nvPr/>
        </p:nvGrpSpPr>
        <p:grpSpPr>
          <a:xfrm>
            <a:off x="6888376" y="2181239"/>
            <a:ext cx="3316238" cy="1580392"/>
            <a:chOff x="7026502" y="2224481"/>
            <a:chExt cx="3382735" cy="1612082"/>
          </a:xfrm>
        </p:grpSpPr>
        <p:sp>
          <p:nvSpPr>
            <p:cNvPr id="27" name="Rectangle: Rounded Corners 39"/>
            <p:cNvSpPr/>
            <p:nvPr/>
          </p:nvSpPr>
          <p:spPr>
            <a:xfrm>
              <a:off x="7960142" y="2224481"/>
              <a:ext cx="2449095" cy="1612082"/>
            </a:xfrm>
            <a:prstGeom prst="roundRect">
              <a:avLst/>
            </a:prstGeom>
            <a:solidFill>
              <a:srgbClr val="F0F4F8"/>
            </a:solidFill>
            <a:ln w="12700" cap="flat" cmpd="sng" algn="ctr">
              <a:noFill/>
              <a:prstDash val="solid"/>
              <a:miter lim="800000"/>
            </a:ln>
            <a:effectLst/>
          </p:spPr>
          <p:txBody>
            <a:bodyPr rtlCol="0" anchor="t"/>
            <a:lstStyle/>
            <a:p>
              <a:pPr defTabSz="896386" eaLnBrk="1" fontAlgn="auto" hangingPunct="1">
                <a:spcBef>
                  <a:spcPts val="0"/>
                </a:spcBef>
                <a:spcAft>
                  <a:spcPts val="0"/>
                </a:spcAft>
                <a:defRPr/>
              </a:pPr>
              <a:r>
                <a:rPr lang="en-US" sz="1372" kern="0" dirty="0">
                  <a:solidFill>
                    <a:prstClr val="black"/>
                  </a:solidFill>
                  <a:latin typeface="Segoe UI Light"/>
                </a:rPr>
                <a:t>What music would you like? </a:t>
              </a:r>
            </a:p>
            <a:p>
              <a:pPr defTabSz="896386" eaLnBrk="1" fontAlgn="auto" hangingPunct="1">
                <a:spcBef>
                  <a:spcPts val="0"/>
                </a:spcBef>
                <a:spcAft>
                  <a:spcPts val="0"/>
                </a:spcAft>
                <a:defRPr/>
              </a:pPr>
              <a:endParaRPr lang="en-US" sz="1372" kern="0" dirty="0">
                <a:solidFill>
                  <a:prstClr val="black"/>
                </a:solidFill>
                <a:latin typeface="Segoe UI Light"/>
              </a:endParaRPr>
            </a:p>
            <a:p>
              <a:pPr defTabSz="896386" eaLnBrk="1" fontAlgn="auto" hangingPunct="1">
                <a:spcBef>
                  <a:spcPts val="0"/>
                </a:spcBef>
                <a:spcAft>
                  <a:spcPts val="0"/>
                </a:spcAft>
                <a:defRPr/>
              </a:pPr>
              <a:r>
                <a:rPr lang="en-US" sz="1372" kern="0" dirty="0">
                  <a:solidFill>
                    <a:prstClr val="black"/>
                  </a:solidFill>
                  <a:latin typeface="Segoe UI Light"/>
                </a:rPr>
                <a:t>(By the way, next time you could just type “I’m looking for music events” and I will know what to do.)</a:t>
              </a:r>
            </a:p>
          </p:txBody>
        </p:sp>
        <p:cxnSp>
          <p:nvCxnSpPr>
            <p:cNvPr id="28" name="Straight Arrow Connector 27"/>
            <p:cNvCxnSpPr/>
            <p:nvPr/>
          </p:nvCxnSpPr>
          <p:spPr>
            <a:xfrm>
              <a:off x="7026502" y="3137156"/>
              <a:ext cx="933640" cy="0"/>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406757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menus</a:t>
            </a:r>
          </a:p>
        </p:txBody>
      </p:sp>
      <p:sp>
        <p:nvSpPr>
          <p:cNvPr id="3" name="Text Placeholder 2"/>
          <p:cNvSpPr>
            <a:spLocks noGrp="1"/>
          </p:cNvSpPr>
          <p:nvPr>
            <p:ph idx="1"/>
          </p:nvPr>
        </p:nvSpPr>
        <p:spPr/>
        <p:txBody>
          <a:bodyPr/>
          <a:lstStyle/>
          <a:p>
            <a:pPr defTabSz="896386">
              <a:spcBef>
                <a:spcPts val="0"/>
              </a:spcBef>
              <a:spcAft>
                <a:spcPts val="588"/>
              </a:spcAft>
              <a:defRPr/>
            </a:pPr>
            <a:r>
              <a:rPr lang="en-US" kern="0" dirty="0">
                <a:latin typeface="Segoe UI Semilight"/>
              </a:rPr>
              <a:t>Guide the user</a:t>
            </a:r>
          </a:p>
          <a:p>
            <a:pPr defTabSz="896386">
              <a:spcBef>
                <a:spcPts val="0"/>
              </a:spcBef>
              <a:spcAft>
                <a:spcPts val="588"/>
              </a:spcAft>
              <a:defRPr/>
            </a:pPr>
            <a:r>
              <a:rPr lang="en-US" kern="0" dirty="0">
                <a:latin typeface="Segoe UI Semilight"/>
              </a:rPr>
              <a:t>Channels often offer specialized menus, quick actions, etc.</a:t>
            </a:r>
          </a:p>
          <a:p>
            <a:pPr defTabSz="896386">
              <a:spcBef>
                <a:spcPts val="0"/>
              </a:spcBef>
              <a:spcAft>
                <a:spcPts val="588"/>
              </a:spcAft>
              <a:defRPr/>
            </a:pPr>
            <a:r>
              <a:rPr lang="en-US" kern="0" dirty="0">
                <a:latin typeface="Segoe UI Semilight"/>
              </a:rPr>
              <a:t>Help the user </a:t>
            </a:r>
            <a:r>
              <a:rPr lang="en-US" u="sng" kern="0" dirty="0">
                <a:latin typeface="Segoe UI Semilight"/>
              </a:rPr>
              <a:t>discover</a:t>
            </a:r>
            <a:r>
              <a:rPr lang="en-US" kern="0" dirty="0">
                <a:latin typeface="Segoe UI Semilight"/>
              </a:rPr>
              <a:t> what your bot can do</a:t>
            </a:r>
          </a:p>
          <a:p>
            <a:pPr defTabSz="896386">
              <a:spcBef>
                <a:spcPts val="0"/>
              </a:spcBef>
              <a:spcAft>
                <a:spcPts val="588"/>
              </a:spcAft>
              <a:defRPr/>
            </a:pPr>
            <a:r>
              <a:rPr lang="en-US" sz="2549" kern="0" dirty="0">
                <a:latin typeface="Segoe UI Semilight"/>
                <a:hlinkClick r:id="rId2"/>
              </a:rPr>
              <a:t>Read more</a:t>
            </a:r>
            <a:endParaRPr lang="en-US" sz="2549" kern="0" dirty="0">
              <a:latin typeface="Segoe UI Semilight"/>
            </a:endParaRPr>
          </a:p>
        </p:txBody>
      </p:sp>
    </p:spTree>
    <p:extLst>
      <p:ext uri="{BB962C8B-B14F-4D97-AF65-F5344CB8AC3E}">
        <p14:creationId xmlns:p14="http://schemas.microsoft.com/office/powerpoint/2010/main" val="1363043023"/>
      </p:ext>
    </p:extLst>
  </p:cSld>
  <p:clrMapOvr>
    <a:masterClrMapping/>
  </p:clrMapOvr>
</p:sld>
</file>

<file path=ppt/theme/theme1.xml><?xml version="1.0" encoding="utf-8"?>
<a:theme xmlns:a="http://schemas.openxmlformats.org/drawingml/2006/main" name="Office Theme">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vent Template - Operation M.A.X" id="{26C138CD-2B10-D846-A6BF-842154CA0E0E}" vid="{28FA5003-8EED-E44A-9BB0-36D3A0363CC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ontrol xmlns="http://schemas.microsoft.com/VisualStudio/2011/storyboarding/control">
  <Id Name="a2191c86-fc50-4add-948c-129f6b5a88d8" Revision="1" Stencil="7276b9ef-3953-4dce-a89b-ed85f20b8b93" StencilVersion="1.0"/>
</Control>
</file>

<file path=customXml/item2.xml><?xml version="1.0" encoding="utf-8"?>
<Control xmlns="http://schemas.microsoft.com/VisualStudio/2011/storyboarding/control">
  <Id Name="d69996e1-3d61-4686-9b63-f1b855c596ab" Revision="1" Stencil="7276b9ef-3953-4dce-a89b-ed85f20b8b93" StencilVersion="1.0"/>
</Control>
</file>

<file path=customXml/item3.xml><?xml version="1.0" encoding="utf-8"?>
<Control xmlns="http://schemas.microsoft.com/VisualStudio/2011/storyboarding/control">
  <Id Name="fb22c541-ded0-47fa-8877-83a4c2d16227" Revision="1" Stencil="7276b9ef-3953-4dce-a89b-ed85f20b8b93" StencilVersion="1.0"/>
</Control>
</file>

<file path=customXml/item4.xml><?xml version="1.0" encoding="utf-8"?>
<Control xmlns="http://schemas.microsoft.com/VisualStudio/2011/storyboarding/control">
  <Id Name="a2191c86-fc50-4add-948c-129f6b5a88d8" Revision="1" Stencil="7276b9ef-3953-4dce-a89b-ed85f20b8b93" StencilVersion="1.0"/>
</Control>
</file>

<file path=customXml/item5.xml><?xml version="1.0" encoding="utf-8"?>
<Control xmlns="http://schemas.microsoft.com/VisualStudio/2011/storyboarding/control">
  <Id Name="a2191c86-fc50-4add-948c-129f6b5a88d8" Revision="1" Stencil="7276b9ef-3953-4dce-a89b-ed85f20b8b93" StencilVersion="1.0"/>
</Control>
</file>

<file path=customXml/itemProps1.xml><?xml version="1.0" encoding="utf-8"?>
<ds:datastoreItem xmlns:ds="http://schemas.openxmlformats.org/officeDocument/2006/customXml" ds:itemID="{D4B5F268-5930-44CD-BDF1-D0A04D4BBC1C}">
  <ds:schemaRefs>
    <ds:schemaRef ds:uri="http://schemas.microsoft.com/VisualStudio/2011/storyboarding/control"/>
  </ds:schemaRefs>
</ds:datastoreItem>
</file>

<file path=customXml/itemProps2.xml><?xml version="1.0" encoding="utf-8"?>
<ds:datastoreItem xmlns:ds="http://schemas.openxmlformats.org/officeDocument/2006/customXml" ds:itemID="{C0F92A87-A216-45A9-B9C0-0515663D35BF}">
  <ds:schemaRefs>
    <ds:schemaRef ds:uri="http://schemas.microsoft.com/VisualStudio/2011/storyboarding/control"/>
  </ds:schemaRefs>
</ds:datastoreItem>
</file>

<file path=customXml/itemProps3.xml><?xml version="1.0" encoding="utf-8"?>
<ds:datastoreItem xmlns:ds="http://schemas.openxmlformats.org/officeDocument/2006/customXml" ds:itemID="{B5105A87-47B6-44F6-97FD-4619C0556604}">
  <ds:schemaRefs>
    <ds:schemaRef ds:uri="http://schemas.microsoft.com/VisualStudio/2011/storyboarding/control"/>
  </ds:schemaRefs>
</ds:datastoreItem>
</file>

<file path=customXml/itemProps4.xml><?xml version="1.0" encoding="utf-8"?>
<ds:datastoreItem xmlns:ds="http://schemas.openxmlformats.org/officeDocument/2006/customXml" ds:itemID="{8257D6BC-B71E-4D95-81E4-A1D4A8174168}">
  <ds:schemaRefs>
    <ds:schemaRef ds:uri="http://schemas.microsoft.com/VisualStudio/2011/storyboarding/control"/>
  </ds:schemaRefs>
</ds:datastoreItem>
</file>

<file path=customXml/itemProps5.xml><?xml version="1.0" encoding="utf-8"?>
<ds:datastoreItem xmlns:ds="http://schemas.openxmlformats.org/officeDocument/2006/customXml" ds:itemID="{0B54C583-7BAB-4080-8093-C5F84F5A225A}">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22</TotalTime>
  <Words>689</Words>
  <Application>Microsoft Office PowerPoint</Application>
  <PresentationFormat>Widescreen</PresentationFormat>
  <Paragraphs>162</Paragraphs>
  <Slides>23</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Calibri</vt:lpstr>
      <vt:lpstr>Calibri Light</vt:lpstr>
      <vt:lpstr>Consolas</vt:lpstr>
      <vt:lpstr>Lucida Console</vt:lpstr>
      <vt:lpstr>Segoe UI</vt:lpstr>
      <vt:lpstr>Segoe UI Light</vt:lpstr>
      <vt:lpstr>Segoe UI Semibold</vt:lpstr>
      <vt:lpstr>Segoe UI Semilight</vt:lpstr>
      <vt:lpstr>Office Theme</vt:lpstr>
      <vt:lpstr>Mastering the user experience with bots</vt:lpstr>
      <vt:lpstr>Asking the user for simple information</vt:lpstr>
      <vt:lpstr>Some basic facts about humans</vt:lpstr>
      <vt:lpstr>PowerPoint Presentation</vt:lpstr>
      <vt:lpstr>PowerPoint Presentation</vt:lpstr>
      <vt:lpstr>PowerPoint Presentation</vt:lpstr>
      <vt:lpstr>Bots do not need any of the following</vt:lpstr>
      <vt:lpstr>Pattern: Menu breakdown</vt:lpstr>
      <vt:lpstr>Using menus</vt:lpstr>
      <vt:lpstr>Guiding the user</vt:lpstr>
      <vt:lpstr>Dialogs</vt:lpstr>
      <vt:lpstr>PowerPoint Presentation</vt:lpstr>
      <vt:lpstr>Dialog stack</vt:lpstr>
      <vt:lpstr>PowerPoint Presentation</vt:lpstr>
      <vt:lpstr>Creating global handlers</vt:lpstr>
      <vt:lpstr>Providing help</vt:lpstr>
      <vt:lpstr>Bots are more than just text interfaces</vt:lpstr>
      <vt:lpstr>Built-in card types</vt:lpstr>
      <vt:lpstr>Filling the middle ground</vt:lpstr>
      <vt:lpstr>PowerPoint Presentation</vt:lpstr>
      <vt:lpstr>Creating your own cards</vt:lpstr>
      <vt:lpstr>Your turn…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OPERATION: REMOTE RESUPPLY</dc:title>
  <dc:creator>Albert Lewis (US)</dc:creator>
  <cp:lastModifiedBy>Christopher Harrison</cp:lastModifiedBy>
  <cp:revision>4</cp:revision>
  <dcterms:created xsi:type="dcterms:W3CDTF">2017-05-31T21:46:08Z</dcterms:created>
  <dcterms:modified xsi:type="dcterms:W3CDTF">2017-06-18T23:08:37Z</dcterms:modified>
</cp:coreProperties>
</file>